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59" r:id="rId6"/>
    <p:sldId id="260" r:id="rId7"/>
    <p:sldId id="264" r:id="rId8"/>
    <p:sldId id="262" r:id="rId9"/>
    <p:sldId id="261" r:id="rId10"/>
    <p:sldId id="263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93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84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49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41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11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25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22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9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B38DC-2BEA-4DF3-8302-ACCE46D4F917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A3A3-A6B7-4CF8-B674-241CA22A1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24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IfoWnH7Qh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5.jpeg"/><Relationship Id="rId21" Type="http://schemas.openxmlformats.org/officeDocument/2006/relationships/image" Target="../media/image11.jpeg"/><Relationship Id="rId7" Type="http://schemas.openxmlformats.org/officeDocument/2006/relationships/image" Target="../media/image19.jpg"/><Relationship Id="rId12" Type="http://schemas.openxmlformats.org/officeDocument/2006/relationships/image" Target="../media/image6.jpg"/><Relationship Id="rId17" Type="http://schemas.openxmlformats.org/officeDocument/2006/relationships/image" Target="../media/image27.jpeg"/><Relationship Id="rId2" Type="http://schemas.openxmlformats.org/officeDocument/2006/relationships/image" Target="../media/image14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g"/><Relationship Id="rId5" Type="http://schemas.openxmlformats.org/officeDocument/2006/relationships/image" Target="../media/image17.jpe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19" Type="http://schemas.openxmlformats.org/officeDocument/2006/relationships/image" Target="../media/image29.jpeg"/><Relationship Id="rId4" Type="http://schemas.openxmlformats.org/officeDocument/2006/relationships/image" Target="../media/image16.jpg"/><Relationship Id="rId9" Type="http://schemas.openxmlformats.org/officeDocument/2006/relationships/image" Target="../media/image3.jp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s://www.youtube.com/watch?v=up4ZAKImmmM" TargetMode="External"/><Relationship Id="rId7" Type="http://schemas.openxmlformats.org/officeDocument/2006/relationships/image" Target="../media/image35.jpeg"/><Relationship Id="rId12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V2kF2XXBH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58" y="4398896"/>
            <a:ext cx="3586842" cy="24384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1931843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9163"/>
            <a:ext cx="3234407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67" y="4398896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07" y="4398896"/>
            <a:ext cx="1853430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6102285"/>
            <a:ext cx="2743201" cy="7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1" y="759077"/>
            <a:ext cx="4515846" cy="274017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652655" y="371151"/>
            <a:ext cx="584661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Informazioni alla Reception: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800" dirty="0" smtClean="0"/>
              <a:t>Buongiorno!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Buongiorno! Posso chiedere informazioni?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Certo!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Quali attività si possono fare qui?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Qui potete sciare, fare passeggiate, visitare monumenti e musei.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Possiamo noleggiare una bicicletta?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Certo!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C’è una mappa del posto?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Sì!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Grazie! Arrivederci!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Buona giornata!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596481" y="3729473"/>
            <a:ext cx="451584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 smtClean="0"/>
              <a:t>Attrazione turistica</a:t>
            </a:r>
            <a:r>
              <a:rPr lang="ru-RU" sz="2400" dirty="0" smtClean="0"/>
              <a:t> достопримечательность</a:t>
            </a:r>
            <a:endParaRPr lang="it-IT" sz="2400" dirty="0" smtClean="0"/>
          </a:p>
          <a:p>
            <a:r>
              <a:rPr lang="it-IT" sz="2400" dirty="0" smtClean="0"/>
              <a:t>Visitare </a:t>
            </a:r>
            <a:r>
              <a:rPr lang="ru-RU" sz="2400" dirty="0" smtClean="0"/>
              <a:t>посещать</a:t>
            </a:r>
            <a:endParaRPr lang="it-IT" sz="2400" dirty="0" smtClean="0"/>
          </a:p>
          <a:p>
            <a:r>
              <a:rPr lang="it-IT" sz="2400" dirty="0" smtClean="0"/>
              <a:t>Noleggiare </a:t>
            </a:r>
            <a:r>
              <a:rPr lang="ru-RU" sz="2400" dirty="0" smtClean="0"/>
              <a:t>брать напрокат</a:t>
            </a:r>
            <a:endParaRPr lang="it-IT" sz="2400" dirty="0" smtClean="0"/>
          </a:p>
          <a:p>
            <a:r>
              <a:rPr lang="it-IT" sz="2400" dirty="0" smtClean="0"/>
              <a:t>Sci </a:t>
            </a:r>
            <a:r>
              <a:rPr lang="ru-RU" sz="2400" dirty="0" smtClean="0"/>
              <a:t>лыжи</a:t>
            </a:r>
            <a:endParaRPr lang="it-IT" sz="2400" dirty="0" smtClean="0"/>
          </a:p>
          <a:p>
            <a:r>
              <a:rPr lang="it-IT" sz="2400" dirty="0" smtClean="0"/>
              <a:t>Bicicletta </a:t>
            </a:r>
            <a:r>
              <a:rPr lang="ru-RU" sz="2400" dirty="0" smtClean="0"/>
              <a:t>велосипед</a:t>
            </a:r>
            <a:endParaRPr lang="it-IT" sz="2400" dirty="0" smtClean="0"/>
          </a:p>
          <a:p>
            <a:r>
              <a:rPr lang="it-IT" sz="2400" dirty="0" smtClean="0"/>
              <a:t>Mappa </a:t>
            </a:r>
            <a:r>
              <a:rPr lang="ru-RU" sz="2400" dirty="0" smtClean="0"/>
              <a:t>карта</a:t>
            </a:r>
            <a:endParaRPr lang="it-IT" sz="24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48524" y="141008"/>
            <a:ext cx="7627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L’angolo della grammatica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31" y="1114444"/>
            <a:ext cx="6906774" cy="51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92436" y="3565634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LIBRO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30622" y="3565633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LIBRI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92436" y="4419714"/>
            <a:ext cx="160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CASA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286040" y="4419713"/>
            <a:ext cx="160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CASE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92436" y="5273794"/>
            <a:ext cx="16071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STUDENTE</a:t>
            </a:r>
          </a:p>
          <a:p>
            <a:r>
              <a:rPr lang="it-IT" sz="2400" b="1" dirty="0" smtClean="0"/>
              <a:t>CLASSE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55740" y="5294576"/>
            <a:ext cx="16677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STUDENTI</a:t>
            </a:r>
          </a:p>
          <a:p>
            <a:r>
              <a:rPr lang="it-IT" sz="2400" b="1" dirty="0" smtClean="0"/>
              <a:t>CLASSI</a:t>
            </a:r>
            <a:endParaRPr lang="it-IT" sz="24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1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orrela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10" y="692727"/>
            <a:ext cx="7883235" cy="48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0" y="526472"/>
            <a:ext cx="598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2"/>
                </a:solidFill>
              </a:rPr>
              <a:t>UN COLPO ALL’ANIMA</a:t>
            </a:r>
          </a:p>
          <a:p>
            <a:pPr algn="ctr"/>
            <a:r>
              <a:rPr lang="it-IT" sz="3600" b="1" dirty="0" smtClean="0">
                <a:solidFill>
                  <a:schemeClr val="accent2"/>
                </a:solidFill>
              </a:rPr>
              <a:t>Ligabue</a:t>
            </a:r>
          </a:p>
          <a:p>
            <a:endParaRPr lang="it-IT" sz="3600" b="1" dirty="0">
              <a:solidFill>
                <a:schemeClr val="accent2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23994" y="2551606"/>
            <a:ext cx="5033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https://www.youtube.com/watch?v=TIfoWnH7QhQ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233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80214" y="1498662"/>
            <a:ext cx="10212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232323"/>
                </a:solidFill>
                <a:latin typeface="Trebuchet MS" panose="020B0603020202020204" pitchFamily="34" charset="0"/>
              </a:rPr>
              <a:t>Eva dava l'uva ad Ava, </a:t>
            </a:r>
            <a:r>
              <a:rPr lang="it-IT" sz="4000" dirty="0" smtClean="0">
                <a:solidFill>
                  <a:srgbClr val="232323"/>
                </a:solidFill>
                <a:latin typeface="Trebuchet MS" panose="020B0603020202020204" pitchFamily="34" charset="0"/>
              </a:rPr>
              <a:t>Ava </a:t>
            </a:r>
            <a:r>
              <a:rPr lang="it-IT" sz="4000" dirty="0">
                <a:solidFill>
                  <a:srgbClr val="232323"/>
                </a:solidFill>
                <a:latin typeface="Trebuchet MS" panose="020B0603020202020204" pitchFamily="34" charset="0"/>
              </a:rPr>
              <a:t>dava l'uva ad Eva</a:t>
            </a:r>
            <a:endParaRPr lang="it-IT" sz="4000" dirty="0"/>
          </a:p>
        </p:txBody>
      </p:sp>
      <p:sp>
        <p:nvSpPr>
          <p:cNvPr id="6" name="Rettangolo 5"/>
          <p:cNvSpPr/>
          <p:nvPr/>
        </p:nvSpPr>
        <p:spPr>
          <a:xfrm>
            <a:off x="3659757" y="0"/>
            <a:ext cx="4678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SCIOGLILINGUA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70440" y="3161206"/>
            <a:ext cx="7657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232323"/>
                </a:solidFill>
                <a:latin typeface="Trebuchet MS" panose="020B0603020202020204" pitchFamily="34" charset="0"/>
              </a:rPr>
              <a:t>Vada come vada vado a Vada.</a:t>
            </a:r>
            <a:endParaRPr lang="it-IT" sz="4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6363" y="0"/>
            <a:ext cx="11707091" cy="63869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2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16" y="-5629"/>
            <a:ext cx="5953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6629" y="145310"/>
            <a:ext cx="1892773" cy="10646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27" y="0"/>
            <a:ext cx="1700043" cy="9221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2" y="993775"/>
            <a:ext cx="1541813" cy="8993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1" y="35172"/>
            <a:ext cx="1662371" cy="9278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32" y="1560485"/>
            <a:ext cx="1495201" cy="87391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82" y="1964748"/>
            <a:ext cx="1473234" cy="8610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10" y="2364503"/>
            <a:ext cx="1585814" cy="90617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48" y="2639968"/>
            <a:ext cx="1625600" cy="10148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19" y="4285405"/>
            <a:ext cx="1122629" cy="84197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55" y="3716812"/>
            <a:ext cx="1955298" cy="11371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88" y="5566094"/>
            <a:ext cx="1968983" cy="125513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5" y="5211016"/>
            <a:ext cx="2199941" cy="146662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56" y="3972969"/>
            <a:ext cx="1567543" cy="104241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041520" y="528277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DOLOMITI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893016" y="147238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VENEZIA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197516" y="1541015"/>
            <a:ext cx="98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RIMINI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653906" y="2653287"/>
            <a:ext cx="178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UMBRIA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974836" y="2973736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TOSCANA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77757" y="671497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MILANO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-14678" y="926156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LAGO DI GARDA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2186" y="1954728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CINQUE TERRE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704285" y="3371423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ROMA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458919" y="4000517"/>
            <a:ext cx="11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NAPOLI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309991" y="5183211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SARDEGNA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8628868" y="5594436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SICILIA</a:t>
            </a:r>
            <a:endParaRPr lang="it-IT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9604860" y="3992647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PUGLIA</a:t>
            </a:r>
            <a:endParaRPr lang="it-IT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034">
            <a:off x="2049700" y="393282"/>
            <a:ext cx="1230107" cy="821303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779">
            <a:off x="10351325" y="2701494"/>
            <a:ext cx="1317501" cy="859011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70" y="3077987"/>
            <a:ext cx="1161425" cy="774818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93" y="4848018"/>
            <a:ext cx="1397126" cy="1047845"/>
          </a:xfrm>
          <a:prstGeom prst="rect">
            <a:avLst/>
          </a:prstGeom>
        </p:spPr>
      </p:pic>
      <p:pic>
        <p:nvPicPr>
          <p:cNvPr id="2" name="Picture 2" descr="Risultati immagini per verona cosa veder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20" y="1188931"/>
            <a:ext cx="1964207" cy="11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9625205" y="1881635"/>
            <a:ext cx="139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VERONA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82436" y="0"/>
            <a:ext cx="980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6"/>
                </a:solidFill>
              </a:rPr>
              <a:t>COSA METTONO IN VALIGIA GLI ITALIANI?</a:t>
            </a:r>
            <a:endParaRPr lang="it-IT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5" y="1512598"/>
            <a:ext cx="4735080" cy="35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542846" y="5876697"/>
            <a:ext cx="5189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https://www.youtube.com/watch?v=up4ZAKImmmM</a:t>
            </a:r>
            <a:endParaRPr lang="it-IT" dirty="0"/>
          </a:p>
        </p:txBody>
      </p:sp>
      <p:pic>
        <p:nvPicPr>
          <p:cNvPr id="1028" name="Picture 4" descr="Risultati immagini per valigia aper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68" y="631034"/>
            <a:ext cx="5444912" cy="51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salam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47" y="1356063"/>
            <a:ext cx="1823065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pacchi di pas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61" y="896974"/>
            <a:ext cx="1342267" cy="17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prosciut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3912">
            <a:off x="9331323" y="2623473"/>
            <a:ext cx="1951594" cy="19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mok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099">
            <a:off x="6058953" y="2412890"/>
            <a:ext cx="1476951" cy="14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magine correla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33" y="3323875"/>
            <a:ext cx="1238718" cy="12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magine correl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42" y="2874192"/>
            <a:ext cx="1537674" cy="15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magine correla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749">
            <a:off x="9655239" y="1163325"/>
            <a:ext cx="1533829" cy="15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9" y="3795713"/>
            <a:ext cx="4271963" cy="28479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8" y="1110296"/>
            <a:ext cx="4657726" cy="232040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652711" y="4459"/>
            <a:ext cx="5999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Controllo Passaporti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51505" y="949822"/>
            <a:ext cx="6600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BUONGIORNO – BUONASERA</a:t>
            </a:r>
          </a:p>
          <a:p>
            <a:r>
              <a:rPr lang="it-IT" sz="2800" b="1" dirty="0" smtClean="0"/>
              <a:t>                SALVE – CIAO</a:t>
            </a:r>
          </a:p>
          <a:p>
            <a:r>
              <a:rPr lang="it-IT" sz="2800" b="1" dirty="0" smtClean="0"/>
              <a:t>Signore – Signora - Signorina</a:t>
            </a:r>
          </a:p>
          <a:p>
            <a:pPr marL="457200" indent="-457200">
              <a:buFontTx/>
              <a:buChar char="-"/>
            </a:pPr>
            <a:r>
              <a:rPr lang="it-IT" sz="2800" b="1" dirty="0" smtClean="0"/>
              <a:t> Passaporto, per favore </a:t>
            </a:r>
          </a:p>
          <a:p>
            <a:pPr marL="457200" indent="-457200">
              <a:buFontTx/>
              <a:buChar char="-"/>
            </a:pPr>
            <a:r>
              <a:rPr lang="it-IT" sz="2800" b="1" dirty="0" smtClean="0"/>
              <a:t> Grazie</a:t>
            </a:r>
          </a:p>
          <a:p>
            <a:pPr marL="457200" indent="-457200">
              <a:buFontTx/>
              <a:buChar char="-"/>
            </a:pPr>
            <a:r>
              <a:rPr lang="it-IT" sz="2800" b="1" dirty="0" smtClean="0"/>
              <a:t> Prego</a:t>
            </a:r>
            <a:endParaRPr lang="it-IT" sz="2800" b="1" dirty="0"/>
          </a:p>
          <a:p>
            <a:r>
              <a:rPr lang="it-IT" sz="2800" b="1" dirty="0" smtClean="0"/>
              <a:t>NOME – Come ti chiami? </a:t>
            </a:r>
            <a:br>
              <a:rPr lang="it-IT" sz="2800" b="1" dirty="0" smtClean="0"/>
            </a:br>
            <a:r>
              <a:rPr lang="it-IT" sz="2800" b="1" dirty="0" smtClean="0"/>
              <a:t>                 Io mi chiamo …..</a:t>
            </a:r>
            <a:endParaRPr lang="it-IT" sz="2800" b="1" dirty="0"/>
          </a:p>
          <a:p>
            <a:r>
              <a:rPr lang="it-IT" sz="2800" b="1" dirty="0" smtClean="0"/>
              <a:t>NAZIONALITA’ – Io sono russo</a:t>
            </a:r>
          </a:p>
          <a:p>
            <a:r>
              <a:rPr lang="it-IT" sz="2800" b="1" dirty="0" smtClean="0"/>
              <a:t>SCOPO DEL VIAGGIO – Turismo</a:t>
            </a:r>
          </a:p>
          <a:p>
            <a:r>
              <a:rPr lang="it-IT" sz="2800" b="1" dirty="0"/>
              <a:t> </a:t>
            </a:r>
            <a:r>
              <a:rPr lang="it-IT" sz="2800" b="1" dirty="0" smtClean="0"/>
              <a:t>                                         Io sono un turista</a:t>
            </a:r>
          </a:p>
          <a:p>
            <a:r>
              <a:rPr lang="it-IT" sz="2800" b="1" dirty="0" smtClean="0"/>
              <a:t>ARRIVEDERCI!</a:t>
            </a:r>
            <a:endParaRPr lang="it-IT" sz="28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57606" y="0"/>
            <a:ext cx="7349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Iniziamo il nostro viaggio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54398" y="923330"/>
            <a:ext cx="3155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DOLOMITI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Risultati immagini per dolomi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23" y="2050472"/>
            <a:ext cx="10321638" cy="41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420264" y="6198273"/>
            <a:ext cx="5023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https://www.youtube.com/watch?v=nV2kF2XXBHQ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38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4" y="1839576"/>
            <a:ext cx="4044754" cy="25050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9133" y="281949"/>
            <a:ext cx="256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Dolomiti 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92118" y="860943"/>
            <a:ext cx="43081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Dialogo in hotel</a:t>
            </a:r>
            <a:endParaRPr lang="it-IT" sz="2800" b="1" dirty="0"/>
          </a:p>
          <a:p>
            <a:pPr marL="342900" indent="-342900">
              <a:buFontTx/>
              <a:buChar char="-"/>
            </a:pPr>
            <a:r>
              <a:rPr lang="it-IT" sz="2800" dirty="0" smtClean="0"/>
              <a:t>Buongiorno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Buongiorno, io ho una prenotazione. 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Nome?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Mi chiamo ….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Documenti, per favore</a:t>
            </a:r>
          </a:p>
          <a:p>
            <a:pPr marL="342900" indent="-342900">
              <a:buFontTx/>
              <a:buChar char="-"/>
            </a:pPr>
            <a:endParaRPr lang="it-IT" sz="2800" dirty="0"/>
          </a:p>
          <a:p>
            <a:pPr marL="342900" indent="-342900">
              <a:buFontTx/>
              <a:buChar char="-"/>
            </a:pPr>
            <a:r>
              <a:rPr lang="it-IT" sz="2800" dirty="0" smtClean="0"/>
              <a:t>Questa è la chiave della camera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Grazie, Arrivederci!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Prego!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852320" y="651281"/>
            <a:ext cx="3025721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Glossario</a:t>
            </a:r>
            <a:b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it-IT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400" dirty="0" smtClean="0"/>
              <a:t>Prenotazione </a:t>
            </a:r>
            <a:r>
              <a:rPr lang="ru-RU" sz="2400" dirty="0"/>
              <a:t>бронирование</a:t>
            </a:r>
            <a:endParaRPr lang="it-IT" sz="2400" dirty="0" smtClean="0"/>
          </a:p>
          <a:p>
            <a:r>
              <a:rPr lang="it-IT" sz="2400" dirty="0" smtClean="0"/>
              <a:t>Nome </a:t>
            </a:r>
            <a:r>
              <a:rPr lang="ru-RU" sz="2400" dirty="0" smtClean="0"/>
              <a:t>Имя</a:t>
            </a:r>
            <a:endParaRPr lang="it-IT" sz="2400" dirty="0" smtClean="0"/>
          </a:p>
          <a:p>
            <a:r>
              <a:rPr lang="it-IT" sz="2400" dirty="0" smtClean="0"/>
              <a:t>Documenti</a:t>
            </a:r>
            <a:r>
              <a:rPr lang="ru-RU" sz="2400" dirty="0" smtClean="0"/>
              <a:t> Документы</a:t>
            </a:r>
            <a:endParaRPr lang="it-IT" sz="2400" dirty="0" smtClean="0"/>
          </a:p>
          <a:p>
            <a:r>
              <a:rPr lang="it-IT" sz="2400" dirty="0" smtClean="0"/>
              <a:t>Chiave </a:t>
            </a:r>
            <a:r>
              <a:rPr lang="ru-RU" sz="2400" dirty="0" smtClean="0"/>
              <a:t>ключ</a:t>
            </a:r>
            <a:endParaRPr lang="it-IT" sz="2400" dirty="0" smtClean="0"/>
          </a:p>
          <a:p>
            <a:r>
              <a:rPr lang="it-IT" sz="2400" dirty="0" smtClean="0"/>
              <a:t>Camera</a:t>
            </a:r>
            <a:r>
              <a:rPr lang="ru-RU" sz="2400" dirty="0" smtClean="0"/>
              <a:t> Номер</a:t>
            </a:r>
            <a:endParaRPr lang="it-IT" sz="2400" dirty="0" smtClean="0"/>
          </a:p>
          <a:p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209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21</cp:revision>
  <dcterms:created xsi:type="dcterms:W3CDTF">2018-04-10T13:51:38Z</dcterms:created>
  <dcterms:modified xsi:type="dcterms:W3CDTF">2018-04-17T08:46:34Z</dcterms:modified>
</cp:coreProperties>
</file>