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11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8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51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9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43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1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5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9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F93B-131B-40A3-B0B0-4EA1AB7C9CB3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41CA-41C0-42C4-9D25-85963F654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0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racoWNZVBJU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03sVFFdTRT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FSea1YPxK1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0565" y="321117"/>
            <a:ext cx="4429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SCIOGLILINGIA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8710" y="1623399"/>
            <a:ext cx="115131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232323"/>
                </a:solidFill>
                <a:latin typeface="Trebuchet MS" panose="020B0603020202020204" pitchFamily="34" charset="0"/>
              </a:rPr>
              <a:t>Ho in tasca l'esca ed esco per la pesca, ma il pesce non s'adesca</a:t>
            </a:r>
            <a:endParaRPr lang="it-IT" sz="4400" dirty="0"/>
          </a:p>
        </p:txBody>
      </p:sp>
      <p:sp>
        <p:nvSpPr>
          <p:cNvPr id="6" name="Rettangolo 5"/>
          <p:cNvSpPr/>
          <p:nvPr/>
        </p:nvSpPr>
        <p:spPr>
          <a:xfrm>
            <a:off x="1593272" y="4179084"/>
            <a:ext cx="9878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latin typeface="Lucida Grande"/>
              </a:rPr>
              <a:t>Lo sciatore incosciente scende sulla neve che scintilla.</a:t>
            </a:r>
            <a:endParaRPr lang="it-IT" sz="4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86200" y="-1"/>
            <a:ext cx="2784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VERONA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L'Arena di Ve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8" y="923329"/>
            <a:ext cx="4156363" cy="29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asa di Rome e Giulietta a Ve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21" y="3974522"/>
            <a:ext cx="3821748" cy="25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azza delle Erbe a Ver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49" y="923329"/>
            <a:ext cx="4135580" cy="29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nti di Ver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1" y="3974522"/>
            <a:ext cx="3713017" cy="25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telvecchio a Vero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8" y="3921297"/>
            <a:ext cx="3901585" cy="26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12925" y="615302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Castelvecchio</a:t>
            </a:r>
            <a:r>
              <a:rPr lang="it-IT" b="0" i="1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756225" y="39316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dirty="0" smtClean="0">
                <a:solidFill>
                  <a:schemeClr val="bg1"/>
                </a:solidFill>
                <a:effectLst/>
                <a:latin typeface="Open Sans"/>
              </a:rPr>
              <a:t>Ponte di Pietra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10334" y="3536783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dirty="0" smtClean="0">
                <a:solidFill>
                  <a:srgbClr val="000000"/>
                </a:solidFill>
                <a:effectLst/>
                <a:latin typeface="Open Sans"/>
              </a:rPr>
              <a:t>Piazza delle Erbe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50057" y="6488668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/>
                <a:latin typeface="Verdana" panose="020B0604030504040204" pitchFamily="34" charset="0"/>
              </a:rPr>
              <a:t>La Casa di Romeo e Giulietta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2522054" y="345153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L’Arena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72780" y="1320948"/>
            <a:ext cx="353016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Arena</a:t>
            </a:r>
            <a:r>
              <a:rPr lang="ru-RU" sz="2400" dirty="0" smtClean="0"/>
              <a:t> Арена </a:t>
            </a:r>
            <a:r>
              <a:rPr lang="it-IT" sz="2400" dirty="0" smtClean="0"/>
              <a:t>- </a:t>
            </a:r>
            <a:r>
              <a:rPr lang="ru-RU" sz="2400" dirty="0" smtClean="0"/>
              <a:t>амфитеатр</a:t>
            </a:r>
            <a:endParaRPr lang="it-IT" sz="2400" dirty="0" smtClean="0"/>
          </a:p>
          <a:p>
            <a:r>
              <a:rPr lang="it-IT" sz="2400" dirty="0" smtClean="0"/>
              <a:t>Castello </a:t>
            </a:r>
            <a:r>
              <a:rPr lang="ru-RU" sz="2400" dirty="0" smtClean="0"/>
              <a:t>замок</a:t>
            </a:r>
            <a:endParaRPr lang="it-IT" sz="2400" dirty="0" smtClean="0"/>
          </a:p>
          <a:p>
            <a:r>
              <a:rPr lang="it-IT" sz="2400" dirty="0" smtClean="0"/>
              <a:t>Casa</a:t>
            </a:r>
            <a:r>
              <a:rPr lang="ru-RU" sz="2400" dirty="0"/>
              <a:t> </a:t>
            </a:r>
            <a:r>
              <a:rPr lang="ru-RU" sz="2400" dirty="0" smtClean="0"/>
              <a:t>дом</a:t>
            </a:r>
            <a:endParaRPr lang="it-IT" sz="2400" dirty="0" smtClean="0"/>
          </a:p>
          <a:p>
            <a:r>
              <a:rPr lang="it-IT" sz="2400" dirty="0" smtClean="0"/>
              <a:t>Piazza</a:t>
            </a:r>
            <a:r>
              <a:rPr lang="ru-RU" sz="2400" dirty="0" smtClean="0"/>
              <a:t> площадь</a:t>
            </a:r>
            <a:endParaRPr lang="it-IT" sz="2400" dirty="0" smtClean="0"/>
          </a:p>
          <a:p>
            <a:r>
              <a:rPr lang="it-IT" sz="2400" dirty="0" smtClean="0"/>
              <a:t>Ponte</a:t>
            </a:r>
            <a:r>
              <a:rPr lang="ru-RU" sz="2400" dirty="0" smtClean="0"/>
              <a:t> мост</a:t>
            </a:r>
            <a:endParaRPr lang="it-IT" sz="2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084016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77310" y="0"/>
            <a:ext cx="5459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città dell’amore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Risultati immagini per verona città dell'a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00" y="1282712"/>
            <a:ext cx="3540878" cy="50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46" y="2518646"/>
            <a:ext cx="3779264" cy="25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balcone di giulietta ver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8" y="2518646"/>
            <a:ext cx="3926210" cy="26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31922" y="733689"/>
            <a:ext cx="5004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https://www.youtube.com/watch?v=racoWNZVBJU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0073" y="542698"/>
            <a:ext cx="487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https://www.youtube.com/watch?v=03sVFFdTRTc</a:t>
            </a:r>
            <a:endParaRPr lang="it-IT" dirty="0"/>
          </a:p>
        </p:txBody>
      </p:sp>
      <p:pic>
        <p:nvPicPr>
          <p:cNvPr id="1026" name="Picture 2" descr="Risultati immagini per romeo e giulietta scena bal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69" y="1530494"/>
            <a:ext cx="7432578" cy="41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9492" y="519546"/>
            <a:ext cx="5541817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GIULIETTA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 Romeo, Romeo, perché sei tu………?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Rinnega tuo padre e rifiuta il tuo ……..,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oppure, se non vuoi, giura che sei 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mio e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smetterò io d’essere una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Capuleti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ROMEO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Devo ascoltare ancora, o rispondere subito?</a:t>
            </a:r>
          </a:p>
          <a:p>
            <a:pPr>
              <a:spcAft>
                <a:spcPts val="825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2147" y="519546"/>
            <a:ext cx="5084618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Джульетта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Ромео, как мне жаль, что ты Ромео!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Отринь отца да имя измени,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нет, меня женою сделай,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Капулетти больше мне не быть.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Ромео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Прислушиваться дальше иль ответить?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0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3873" y="6153787"/>
            <a:ext cx="487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https://www.youtube.com/watch?v=FSea1YPxK1c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000416" y="307262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TE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Risultati immagini per a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70" y="1219434"/>
            <a:ext cx="7284316" cy="48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8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Lucida Grande</vt:lpstr>
      <vt:lpstr>Open Sans</vt:lpstr>
      <vt:lpstr>Times New Roman</vt:lpstr>
      <vt:lpstr>Trebuchet MS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21</cp:revision>
  <dcterms:created xsi:type="dcterms:W3CDTF">2018-02-25T09:45:23Z</dcterms:created>
  <dcterms:modified xsi:type="dcterms:W3CDTF">2018-04-28T08:32:45Z</dcterms:modified>
</cp:coreProperties>
</file>