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35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69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90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1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57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92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18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97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37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65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AA9D-1E99-4948-8358-5F36B09C2DF5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28C8-F3C3-4C70-8C82-E84EAF79E6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6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3722" y="141007"/>
            <a:ext cx="4678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SCIOGLILINGUA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14402" y="1734327"/>
            <a:ext cx="105571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0" i="0" dirty="0" smtClean="0">
                <a:effectLst/>
                <a:latin typeface="roboto"/>
              </a:rPr>
              <a:t>Sul tagliere gli agli taglia</a:t>
            </a:r>
          </a:p>
          <a:p>
            <a:pPr algn="ctr"/>
            <a:r>
              <a:rPr lang="it-IT" sz="6000" b="0" i="0" dirty="0" smtClean="0">
                <a:effectLst/>
                <a:latin typeface="roboto"/>
              </a:rPr>
              <a:t>non tagliare la tovaglia</a:t>
            </a:r>
          </a:p>
          <a:p>
            <a:pPr algn="ctr"/>
            <a:r>
              <a:rPr lang="it-IT" sz="6000" b="0" i="0" dirty="0" smtClean="0">
                <a:effectLst/>
                <a:latin typeface="roboto"/>
              </a:rPr>
              <a:t>la tovaglia non è aglio</a:t>
            </a:r>
          </a:p>
          <a:p>
            <a:pPr algn="ctr"/>
            <a:r>
              <a:rPr lang="it-IT" sz="6000" b="0" i="0" dirty="0" smtClean="0">
                <a:effectLst/>
                <a:latin typeface="roboto"/>
              </a:rPr>
              <a:t>se la tagli fai uno sbaglio</a:t>
            </a:r>
            <a:endParaRPr lang="it-IT" sz="6000" b="0" i="0" dirty="0">
              <a:effectLst/>
              <a:latin typeface="roboto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9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20537" y="418099"/>
            <a:ext cx="3107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BOLOGNA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Piazza Maggiore a Bolo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3" y="290945"/>
            <a:ext cx="4166754" cy="29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99247" y="2733829"/>
            <a:ext cx="2980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i="0" dirty="0" smtClean="0">
                <a:solidFill>
                  <a:srgbClr val="000000"/>
                </a:solidFill>
                <a:effectLst/>
                <a:latin typeface="Open Sans"/>
              </a:rPr>
              <a:t>Piazza Maggiore</a:t>
            </a:r>
            <a:endParaRPr lang="it-IT" sz="2800" dirty="0"/>
          </a:p>
        </p:txBody>
      </p:sp>
      <p:pic>
        <p:nvPicPr>
          <p:cNvPr id="1028" name="Picture 4" descr="Basilica di San Petronio a Bolog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3" y="3318163"/>
            <a:ext cx="5069381" cy="33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535936" y="6236085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0" dirty="0" smtClean="0">
                <a:solidFill>
                  <a:schemeClr val="bg1"/>
                </a:solidFill>
                <a:effectLst/>
                <a:latin typeface="Open Sans"/>
              </a:rPr>
              <a:t>Basilica di San Petronio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1030" name="Picture 6" descr="La Torre degli Asinelli a Bolog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130" y="2796587"/>
            <a:ext cx="5938007" cy="39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0066213" y="2822138"/>
            <a:ext cx="1946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0" dirty="0" smtClean="0">
                <a:effectLst/>
                <a:latin typeface="Open Sans"/>
              </a:rPr>
              <a:t>Torre degli Asinelli</a:t>
            </a:r>
            <a:endParaRPr lang="it-IT" sz="2400" b="1" dirty="0"/>
          </a:p>
        </p:txBody>
      </p:sp>
      <p:sp>
        <p:nvSpPr>
          <p:cNvPr id="8" name="Rettangolo 7"/>
          <p:cNvSpPr/>
          <p:nvPr/>
        </p:nvSpPr>
        <p:spPr>
          <a:xfrm>
            <a:off x="5649130" y="5261985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i="0" dirty="0" smtClean="0">
                <a:solidFill>
                  <a:schemeClr val="bg1"/>
                </a:solidFill>
                <a:effectLst/>
                <a:latin typeface="Open Sans"/>
              </a:rPr>
              <a:t>Garisenda</a:t>
            </a:r>
            <a:endParaRPr lang="it-IT" sz="28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finestrella via piella bolog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1" y="198560"/>
            <a:ext cx="4357452" cy="24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0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60618" y="221673"/>
            <a:ext cx="464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UN NUOVO LAVORO</a:t>
            </a:r>
            <a:endParaRPr lang="it-IT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2399" y="13855"/>
            <a:ext cx="1191490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smtClean="0"/>
              <a:t>Ciao Chiara!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Ciao Luca!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Come stai? 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Bene, tu?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Tutto bene, ho una novità! Non lavoro più all’università.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Davvero? Non sei più un professore di matematica?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No. Adesso sono un ingegnere.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Che bello! Sono contenta!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Tu dove lavori?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Io lavoro in un’agenzia di viaggi. 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Che bello! Quando </a:t>
            </a:r>
            <a:r>
              <a:rPr lang="it-IT" sz="2800" smtClean="0"/>
              <a:t>apre l’ufficio</a:t>
            </a:r>
            <a:r>
              <a:rPr lang="it-IT" sz="28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L’ufficio apre alle 10:00 e chiude alle 18:00. Io e i miei colleghi lavoriamo dal lunedì al venerdì. Sabato e domenica siamo chiusi.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Bene! Ti piace questo lavoro?</a:t>
            </a:r>
          </a:p>
          <a:p>
            <a:pPr marL="285750" indent="-285750">
              <a:buFontTx/>
              <a:buChar char="-"/>
            </a:pPr>
            <a:r>
              <a:rPr lang="it-IT" sz="2800" dirty="0" smtClean="0"/>
              <a:t>Sì! Tutti i giorni conosco persone nuove e poi amo viaggiare e pianificare viaggi.</a:t>
            </a:r>
          </a:p>
        </p:txBody>
      </p:sp>
    </p:spTree>
    <p:extLst>
      <p:ext uri="{BB962C8B-B14F-4D97-AF65-F5344CB8AC3E}">
        <p14:creationId xmlns:p14="http://schemas.microsoft.com/office/powerpoint/2010/main" val="355120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2891" y="0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GRAMMATICA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4" name="Immagine 3" descr="Risultati immagini per coniugazioni in italian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942109"/>
            <a:ext cx="11942618" cy="5430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4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782" y="0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COSA MANGIARE A BOLOGNA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Risultati immagini per lasagne bolog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0" y="917164"/>
            <a:ext cx="4481266" cy="305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ragu bologne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11" y="917164"/>
            <a:ext cx="4918365" cy="327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cappellet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54" y="3804176"/>
            <a:ext cx="4592104" cy="29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mortadella bolog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3892138"/>
            <a:ext cx="4838988" cy="27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0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chemeClr val="accent4"/>
                </a:solidFill>
              </a:rPr>
              <a:t>IL PARMIGIANO</a:t>
            </a:r>
            <a:endParaRPr lang="it-IT" sz="4800" b="1" dirty="0">
              <a:solidFill>
                <a:schemeClr val="accent4"/>
              </a:solidFill>
            </a:endParaRPr>
          </a:p>
        </p:txBody>
      </p:sp>
      <p:pic>
        <p:nvPicPr>
          <p:cNvPr id="3074" name="Picture 2" descr="Risultati immagi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00" y="1138779"/>
            <a:ext cx="5355035" cy="53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17" y="6157672"/>
            <a:ext cx="2862783" cy="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6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162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GRAMMATICA</vt:lpstr>
      <vt:lpstr>COSA MANGIARE A BOLOGNA</vt:lpstr>
      <vt:lpstr>IL PARMIGIANO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12</cp:revision>
  <dcterms:created xsi:type="dcterms:W3CDTF">2018-05-19T14:14:28Z</dcterms:created>
  <dcterms:modified xsi:type="dcterms:W3CDTF">2018-05-23T09:06:55Z</dcterms:modified>
</cp:coreProperties>
</file>