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2" r:id="rId7"/>
    <p:sldId id="259" r:id="rId8"/>
    <p:sldId id="26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7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11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57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60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60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29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67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51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34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79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DD97-94F3-4E89-BA16-BFB2CD9738E8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D352-D101-4DA2-ABE8-0E9797F4F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83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Nq5HigykHG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g7TrcIlpM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VIHa7D-sw6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None37_vat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3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54433" y="141007"/>
            <a:ext cx="206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ROMA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Il Colosseo a 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62" y="3993406"/>
            <a:ext cx="3956339" cy="2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422630" y="6249130"/>
            <a:ext cx="217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COLOSSEO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Fontana di Trevi a R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11" y="4329545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343611" y="4329545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Fontana di Trevi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Piazza Navona a R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10" y="1812211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9606136" y="3793351"/>
            <a:ext cx="2281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effectLst/>
                <a:latin typeface="Verdana" panose="020B0604030504040204" pitchFamily="34" charset="0"/>
              </a:rPr>
              <a:t>Piazza Navona</a:t>
            </a:r>
            <a:endParaRPr lang="it-IT" sz="2000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9405" y="54725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it-IT" altLang="it-IT" sz="1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Basilica di San Pietro  </a:t>
            </a:r>
          </a:p>
        </p:txBody>
      </p:sp>
      <p:pic>
        <p:nvPicPr>
          <p:cNvPr id="1034" name="Picture 10" descr="La Basilica di San Pietro a R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0" y="4329545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89690" y="6351520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Basilica di San Pietro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Il Pantheon di Ro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9" y="178204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44979" y="1741205"/>
            <a:ext cx="1555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Pantheon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Piazza di Spagna a Ro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47" y="1104068"/>
            <a:ext cx="3751569" cy="25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831508" y="1083296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effectLst/>
                <a:latin typeface="Verdana" panose="020B0604030504040204" pitchFamily="34" charset="0"/>
              </a:rPr>
              <a:t>Piazza di Spagna 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9696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98812" y="1385270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https://www.youtube.com/watch?v=Nq5HigykHGA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618509" y="369607"/>
            <a:ext cx="6747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Visitare Roma in Vespa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26" name="Picture 2" descr="Risultati immagini per giro vespa r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6" y="1953032"/>
            <a:ext cx="5948007" cy="39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81607" y="6114322"/>
            <a:ext cx="481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https://www.youtube.com/watch?v=1g7TrcIlpMk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7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verbo andare italia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6" y="1427019"/>
            <a:ext cx="7744690" cy="4558145"/>
          </a:xfrm>
          <a:prstGeom prst="rect">
            <a:avLst/>
          </a:prstGeom>
          <a:noFill/>
          <a:extLst/>
        </p:spPr>
      </p:pic>
      <p:sp>
        <p:nvSpPr>
          <p:cNvPr id="3" name="Rettangolo 2"/>
          <p:cNvSpPr/>
          <p:nvPr/>
        </p:nvSpPr>
        <p:spPr>
          <a:xfrm>
            <a:off x="3913927" y="321117"/>
            <a:ext cx="433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Verbo: Andare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3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ostrofiglio.it/site_stored/imgs/0002/019/romoloremo_18.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92" y="1632381"/>
            <a:ext cx="6493946" cy="43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95619" y="210280"/>
            <a:ext cx="11011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leggenda della fondazione di Roma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71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04058" y="293408"/>
            <a:ext cx="5912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L’IMPERO ROMANO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93382" y="6223061"/>
            <a:ext cx="497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https://www.youtube.com/watch?v=VIHa7D-sw6w</a:t>
            </a:r>
            <a:endParaRPr lang="it-IT" dirty="0"/>
          </a:p>
        </p:txBody>
      </p:sp>
      <p:pic>
        <p:nvPicPr>
          <p:cNvPr id="1026" name="Picture 2" descr="Risultati immagini per impero ro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1" y="1594281"/>
            <a:ext cx="10953070" cy="36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97445" y="376535"/>
            <a:ext cx="801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Gioco: La Bocca della verità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27712" y="6333897"/>
            <a:ext cx="4970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2"/>
              </a:rPr>
              <a:t>https://www.youtube.com/watch?v=None37_vatw</a:t>
            </a:r>
            <a:endParaRPr lang="it-IT" dirty="0"/>
          </a:p>
        </p:txBody>
      </p:sp>
      <p:pic>
        <p:nvPicPr>
          <p:cNvPr id="3074" name="Picture 2" descr="Risultati immagini per la bocca della verità r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4" y="1299865"/>
            <a:ext cx="5497079" cy="49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vespa 50 special gia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29" y="947594"/>
            <a:ext cx="5207175" cy="47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61855" y="362819"/>
            <a:ext cx="570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NOLEGGIARE UNA VESPA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8709" y="1293015"/>
            <a:ext cx="5306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Buongiorno. Vorrei noleggiare una vespa per visitare la città.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Con piacere. Per quanto tempo?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Vorrei noleggiare la vespa per un giorno.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Bene.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Quanto costa?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Costa 20 euro.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La deve riportare entro le ore 20 di questa sera.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514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108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16</cp:revision>
  <dcterms:created xsi:type="dcterms:W3CDTF">2018-03-06T14:50:34Z</dcterms:created>
  <dcterms:modified xsi:type="dcterms:W3CDTF">2018-06-21T08:14:08Z</dcterms:modified>
</cp:coreProperties>
</file>