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3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1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19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23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1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71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67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0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7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56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BB7-6A68-44CC-BEAF-2D2F625B8ED1}" type="datetimeFigureOut">
              <a:rPr lang="it-IT" smtClean="0"/>
              <a:t>02/07/2018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3943-E49F-490F-BBD1-18A53D6ED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11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d68UBpmLV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nD8BryVB9d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9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7171" y="-105911"/>
            <a:ext cx="2343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PUGLIA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Grotte di Castell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" y="493105"/>
            <a:ext cx="3779116" cy="25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4260" y="2959039"/>
            <a:ext cx="333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Grotte di Castellana</a:t>
            </a:r>
            <a:endParaRPr lang="it-IT" sz="2400" b="1" dirty="0"/>
          </a:p>
        </p:txBody>
      </p:sp>
      <p:pic>
        <p:nvPicPr>
          <p:cNvPr id="1028" name="Picture 4" descr="Castel del monte ad And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59204"/>
            <a:ext cx="3779116" cy="24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48931" y="6020354"/>
            <a:ext cx="3575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Castel del Monte di Andria</a:t>
            </a:r>
            <a:endParaRPr lang="it-IT" sz="2400" dirty="0"/>
          </a:p>
        </p:txBody>
      </p:sp>
      <p:pic>
        <p:nvPicPr>
          <p:cNvPr id="1030" name="Picture 6" descr="Spiagge del Garg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20" y="3559203"/>
            <a:ext cx="7620000" cy="25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476115" y="6051097"/>
            <a:ext cx="23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Gargano</a:t>
            </a:r>
            <a:endParaRPr lang="it-IT" sz="2400" b="1" dirty="0"/>
          </a:p>
        </p:txBody>
      </p:sp>
      <p:pic>
        <p:nvPicPr>
          <p:cNvPr id="1032" name="Picture 8" descr="Alberobe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2" y="358256"/>
            <a:ext cx="3655173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515206" y="3083142"/>
            <a:ext cx="324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 Trulli di Alberobello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304" y="717191"/>
            <a:ext cx="4070676" cy="227957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559655" y="2959038"/>
            <a:ext cx="32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Ostuni: la città bianca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5406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orecchiette cime di r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03231"/>
            <a:ext cx="7894070" cy="443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19616" y="279553"/>
            <a:ext cx="973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ORECCHIETTE ALLE CIME DI RAPA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8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248222"/>
            <a:ext cx="11457708" cy="64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95745" y="429491"/>
            <a:ext cx="5500255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700" i="1" dirty="0" smtClean="0">
                <a:solidFill>
                  <a:schemeClr val="tx1"/>
                </a:solidFill>
              </a:rPr>
              <a:t>Caro Andrea,</a:t>
            </a:r>
          </a:p>
          <a:p>
            <a:endParaRPr lang="it-IT" sz="2700" i="1" dirty="0">
              <a:solidFill>
                <a:schemeClr val="tx1"/>
              </a:solidFill>
            </a:endParaRPr>
          </a:p>
          <a:p>
            <a:r>
              <a:rPr lang="it-IT" sz="2700" i="1" dirty="0" smtClean="0">
                <a:solidFill>
                  <a:schemeClr val="tx1"/>
                </a:solidFill>
              </a:rPr>
              <a:t>Sono a </a:t>
            </a:r>
            <a:r>
              <a:rPr lang="it-IT" sz="2700" i="1" dirty="0" err="1" smtClean="0">
                <a:solidFill>
                  <a:schemeClr val="tx1"/>
                </a:solidFill>
              </a:rPr>
              <a:t>Yaroslavl</a:t>
            </a:r>
            <a:r>
              <a:rPr lang="it-IT" sz="2700" i="1" dirty="0" smtClean="0">
                <a:solidFill>
                  <a:schemeClr val="tx1"/>
                </a:solidFill>
              </a:rPr>
              <a:t>’, una bellissima città della Russia.</a:t>
            </a:r>
          </a:p>
          <a:p>
            <a:r>
              <a:rPr lang="it-IT" sz="2700" i="1" dirty="0" smtClean="0">
                <a:solidFill>
                  <a:schemeClr val="tx1"/>
                </a:solidFill>
              </a:rPr>
              <a:t>Faccio lezioni di italiano tutti i giorni, ma spesso visito molti musei di arte, monumenti storici e grandi cattedrali. </a:t>
            </a:r>
          </a:p>
          <a:p>
            <a:r>
              <a:rPr lang="it-IT" sz="2700" i="1" dirty="0" smtClean="0">
                <a:solidFill>
                  <a:schemeClr val="tx1"/>
                </a:solidFill>
              </a:rPr>
              <a:t>Nei fine settimana vado a visitare le città vicine con gli amici.</a:t>
            </a:r>
          </a:p>
          <a:p>
            <a:endParaRPr lang="it-IT" sz="2700" i="1" dirty="0">
              <a:solidFill>
                <a:schemeClr val="tx1"/>
              </a:solidFill>
            </a:endParaRPr>
          </a:p>
          <a:p>
            <a:r>
              <a:rPr lang="it-IT" sz="2700" i="1" dirty="0" smtClean="0">
                <a:solidFill>
                  <a:schemeClr val="tx1"/>
                </a:solidFill>
              </a:rPr>
              <a:t>A presto,</a:t>
            </a:r>
          </a:p>
          <a:p>
            <a:endParaRPr lang="it-IT" sz="2700" i="1" dirty="0">
              <a:solidFill>
                <a:schemeClr val="tx1"/>
              </a:solidFill>
            </a:endParaRPr>
          </a:p>
          <a:p>
            <a:r>
              <a:rPr lang="it-IT" sz="2700" i="1" dirty="0" smtClean="0">
                <a:solidFill>
                  <a:schemeClr val="tx1"/>
                </a:solidFill>
              </a:rPr>
              <a:t>Baci dalla Russia!!</a:t>
            </a:r>
          </a:p>
          <a:p>
            <a:endParaRPr lang="it-IT" sz="2700" i="1" dirty="0">
              <a:solidFill>
                <a:schemeClr val="tx1"/>
              </a:solidFill>
            </a:endParaRPr>
          </a:p>
          <a:p>
            <a:r>
              <a:rPr lang="it-IT" sz="2700" i="1" dirty="0" smtClean="0">
                <a:solidFill>
                  <a:schemeClr val="tx1"/>
                </a:solidFill>
              </a:rPr>
              <a:t>Tua Veronica</a:t>
            </a:r>
            <a:endParaRPr lang="it-IT" sz="2700" i="1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079673" y="2978727"/>
            <a:ext cx="2743200" cy="2410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Sig. Andrea Iorillo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Via Roma n 1. cap. 52088, Lucignano, Arezzo.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Italia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9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SCRIVERE UNA CARTOLINA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Caro/cara</a:t>
            </a:r>
          </a:p>
          <a:p>
            <a:endParaRPr lang="it-IT" i="1" dirty="0"/>
          </a:p>
          <a:p>
            <a:r>
              <a:rPr lang="it-IT" i="1" dirty="0" smtClean="0"/>
              <a:t>DESCRIZIONE: città, mare, montagna</a:t>
            </a:r>
            <a:br>
              <a:rPr lang="it-IT" i="1" dirty="0" smtClean="0"/>
            </a:br>
            <a:r>
              <a:rPr lang="it-IT" i="1" dirty="0" smtClean="0"/>
              <a:t>Aggettivi: bello, brutto, magnifico</a:t>
            </a:r>
            <a:br>
              <a:rPr lang="it-IT" i="1" dirty="0" smtClean="0"/>
            </a:br>
            <a:r>
              <a:rPr lang="it-IT" i="1" dirty="0" smtClean="0"/>
              <a:t>Attività: Visitare musei, Andare al mare, Fare il bagno, Prendere il sole</a:t>
            </a:r>
          </a:p>
          <a:p>
            <a:endParaRPr lang="it-IT" i="1" dirty="0"/>
          </a:p>
          <a:p>
            <a:r>
              <a:rPr lang="it-IT" i="1" dirty="0" smtClean="0"/>
              <a:t>SALUTI: Tanti saluti da …</a:t>
            </a:r>
            <a:br>
              <a:rPr lang="it-IT" i="1" dirty="0" smtClean="0"/>
            </a:br>
            <a:r>
              <a:rPr lang="it-IT" i="1" dirty="0" smtClean="0"/>
              <a:t>Baci da …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33183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16438" y="168717"/>
            <a:ext cx="245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Folclore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87582" y="1030492"/>
            <a:ext cx="971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TUTTI A BALLARE LA TARANTELLA!!!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SC00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44" y="1953822"/>
            <a:ext cx="4796956" cy="35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tarantella pugli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1953822"/>
            <a:ext cx="2795444" cy="36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545122" y="5951649"/>
            <a:ext cx="504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4"/>
              </a:rPr>
              <a:t>https://www.youtube.com/watch?v=zd68UBpmLVU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64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82609" y="119502"/>
            <a:ext cx="7177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NEL BLU DIPINTO DI BLU</a:t>
            </a:r>
          </a:p>
          <a:p>
            <a:pPr algn="ctr"/>
            <a:r>
              <a:rPr lang="it-IT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VOLARE</a:t>
            </a:r>
            <a:endParaRPr lang="it-IT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69705" y="187068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0033"/>
                </a:solidFill>
                <a:latin typeface="Arial" panose="020B0604020202020204" pitchFamily="34" charset="0"/>
              </a:rPr>
              <a:t>Domenico Modugno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61310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13108" y="6392146"/>
            <a:ext cx="496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https://www.youtube.com/watch?v=nD8BryVB9d0</a:t>
            </a:r>
            <a:endParaRPr lang="it-IT" dirty="0"/>
          </a:p>
        </p:txBody>
      </p:sp>
      <p:pic>
        <p:nvPicPr>
          <p:cNvPr id="3074" name="Picture 2" descr="Risultati immagini per nel blu dipinto di blu pug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09" y="2240013"/>
            <a:ext cx="7190433" cy="41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25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137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SCRIVERE UNA CARTOLINA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12</cp:revision>
  <dcterms:created xsi:type="dcterms:W3CDTF">2018-03-06T16:08:55Z</dcterms:created>
  <dcterms:modified xsi:type="dcterms:W3CDTF">2018-07-02T10:01:50Z</dcterms:modified>
</cp:coreProperties>
</file>