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42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71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6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28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31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8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61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73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0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6D49-34BF-47D8-96F2-3A6E735943E0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3EBE-3AEA-456C-8A22-43FC68A7EB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youtube.com/watch?v=YElVVkV2uh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vclISAP8Dg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5r7SYsFmyI" TargetMode="External"/><Relationship Id="rId2" Type="http://schemas.openxmlformats.org/officeDocument/2006/relationships/hyperlink" Target="https://www.youtube.com/watch?v=S8mfJJM3Zc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58" y="4398896"/>
            <a:ext cx="3586842" cy="2438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1931843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9163"/>
            <a:ext cx="3234407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7" y="4398896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7" y="4398896"/>
            <a:ext cx="1853430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102285"/>
            <a:ext cx="2743201" cy="7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71" y="501807"/>
            <a:ext cx="3652632" cy="27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70118" y="2749924"/>
            <a:ext cx="105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Etna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52803" y="0"/>
            <a:ext cx="2167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SICILIA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Teatro antico di Taorm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0" y="3493780"/>
            <a:ext cx="6978184" cy="268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211923" y="6183159"/>
            <a:ext cx="17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Taormina</a:t>
            </a:r>
            <a:endParaRPr lang="it-IT" sz="2400" b="1" dirty="0"/>
          </a:p>
        </p:txBody>
      </p:sp>
      <p:pic>
        <p:nvPicPr>
          <p:cNvPr id="1030" name="Picture 6" descr="Tempio di Selinu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1" y="3475462"/>
            <a:ext cx="4314838" cy="2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866272" y="6183158"/>
            <a:ext cx="2540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La Valle dei Templi</a:t>
            </a:r>
            <a:endParaRPr lang="it-IT" sz="2400" dirty="0"/>
          </a:p>
        </p:txBody>
      </p:sp>
      <p:pic>
        <p:nvPicPr>
          <p:cNvPr id="1034" name="Picture 10" descr="Scala dei Tur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2" y="161440"/>
            <a:ext cx="4037747" cy="28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8979897" y="2997277"/>
            <a:ext cx="231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Scala dei Turchi</a:t>
            </a:r>
            <a:endParaRPr lang="it-IT" sz="2400" b="1" dirty="0"/>
          </a:p>
        </p:txBody>
      </p:sp>
      <p:pic>
        <p:nvPicPr>
          <p:cNvPr id="1036" name="Picture 12" descr="Centro di N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0" y="161440"/>
            <a:ext cx="3757383" cy="28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028511" y="2980756"/>
            <a:ext cx="231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Val di Noto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3602614" y="6345167"/>
            <a:ext cx="491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7"/>
              </a:rPr>
              <a:t>https://www.youtube.com/watch?v=YElVVkV2uh8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07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si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2" y="300905"/>
            <a:ext cx="10401590" cy="62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3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gelato si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26" y="1607127"/>
            <a:ext cx="6960310" cy="4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47120" y="196425"/>
            <a:ext cx="760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GELATERIA E PASTICCERIA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25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pasticceria sicil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7" y="845127"/>
            <a:ext cx="828184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12756" y="6112225"/>
            <a:ext cx="481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https://www.youtube.com/watch?v=vclISAP8Dgo</a:t>
            </a:r>
            <a:endParaRPr lang="it-IT" dirty="0"/>
          </a:p>
        </p:txBody>
      </p:sp>
      <p:pic>
        <p:nvPicPr>
          <p:cNvPr id="1026" name="Picture 2" descr="Risultati immagini per arancini di sic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66" y="1473549"/>
            <a:ext cx="6191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151053" y="390389"/>
            <a:ext cx="4139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GLI ARANCINI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244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2530" y="542789"/>
            <a:ext cx="9748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 VULCANO ETNA: LA LEGGENDA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Risultati immagini per vulcano et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56" y="1466119"/>
            <a:ext cx="7760978" cy="51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4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verbo st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18" y="908483"/>
            <a:ext cx="9001239" cy="53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68404" y="141007"/>
            <a:ext cx="6043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DIALETTO SICILIANO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9548" y="6042952"/>
            <a:ext cx="491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https://www.youtube.com/watch?v=S8mfJJM3ZcE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759597" y="6042952"/>
            <a:ext cx="476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https://www.youtube.com/watch?v=l5r7SYsFmyI</a:t>
            </a:r>
            <a:endParaRPr lang="it-IT" dirty="0"/>
          </a:p>
        </p:txBody>
      </p:sp>
      <p:pic>
        <p:nvPicPr>
          <p:cNvPr id="10242" name="Picture 2" descr="Risultati immagini per sici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93" y="1064337"/>
            <a:ext cx="9334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53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11</cp:revision>
  <dcterms:created xsi:type="dcterms:W3CDTF">2018-03-29T12:55:29Z</dcterms:created>
  <dcterms:modified xsi:type="dcterms:W3CDTF">2018-07-04T14:16:41Z</dcterms:modified>
</cp:coreProperties>
</file>