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99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8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7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87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98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1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22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41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3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46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5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7E47-AC68-4ABA-86A6-E56959B8F4D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C2B4-D2E2-47B3-A13B-C341EE5FA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38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10cose.it/wp-content/uploads/2015/09/duomo-salo-lago-di-garda.jpg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UAKEDtlRY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82666" y="404244"/>
            <a:ext cx="467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98514" y="1928152"/>
            <a:ext cx="9046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gni </a:t>
            </a:r>
            <a:r>
              <a:rPr lang="it-IT" sz="5400" dirty="0">
                <a:latin typeface="Arial" panose="020B0604020202020204" pitchFamily="34" charset="0"/>
                <a:cs typeface="Arial" panose="020B0604020202020204" pitchFamily="34" charset="0"/>
              </a:rPr>
              <a:t>ragno </a:t>
            </a:r>
            <a:r>
              <a:rPr lang="it-IT" sz="5400" smtClean="0">
                <a:latin typeface="Arial" panose="020B0604020202020204" pitchFamily="34" charset="0"/>
                <a:cs typeface="Arial" panose="020B0604020202020204" pitchFamily="34" charset="0"/>
              </a:rPr>
              <a:t>ha una tela</a:t>
            </a:r>
            <a:endParaRPr lang="it-IT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5400" dirty="0">
                <a:latin typeface="Arial" panose="020B0604020202020204" pitchFamily="34" charset="0"/>
                <a:cs typeface="Arial" panose="020B0604020202020204" pitchFamily="34" charset="0"/>
              </a:rPr>
              <a:t>Ogni cigno ha uno stagno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37563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026003" y="14288"/>
            <a:ext cx="4103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Lago di Garda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Il Castello di Sirmione sul Lago di Gar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0" y="92333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81694" y="329792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latin typeface="Arial" panose="020B0604020202020204" pitchFamily="34" charset="0"/>
              </a:rPr>
              <a:t>Il Castello di Sirmione</a:t>
            </a:r>
            <a:endParaRPr lang="it-IT" dirty="0"/>
          </a:p>
        </p:txBody>
      </p:sp>
      <p:pic>
        <p:nvPicPr>
          <p:cNvPr id="1028" name="Picture 4" descr="Le Grotte di Catullo a Sirm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0" y="3667256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55783" y="6048506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latin typeface="Arial" panose="020B0604020202020204" pitchFamily="34" charset="0"/>
              </a:rPr>
              <a:t>Le </a:t>
            </a:r>
            <a:r>
              <a:rPr lang="it-IT" altLang="it-IT" dirty="0">
                <a:latin typeface="Arial" panose="020B0604020202020204" pitchFamily="34" charset="0"/>
              </a:rPr>
              <a:t>Grotte di Catullo a Sirmione </a:t>
            </a:r>
            <a:endParaRPr lang="it-IT" dirty="0"/>
          </a:p>
        </p:txBody>
      </p:sp>
      <p:pic>
        <p:nvPicPr>
          <p:cNvPr id="1030" name="Picture 6" descr="Gardaland e gli altri parchi sul Lago di Gar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34" y="3667256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367390" y="6048506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Gardaland</a:t>
            </a:r>
            <a:endParaRPr lang="it-IT" dirty="0"/>
          </a:p>
        </p:txBody>
      </p:sp>
      <p:pic>
        <p:nvPicPr>
          <p:cNvPr id="1032" name="Picture 8" descr="Duomo di Salò sul Lago di Gard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24" y="3583878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8320024" y="5578665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Duomo di Salò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Risultati immagini per marmitte dei giganti gar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03" y="937618"/>
            <a:ext cx="3867150" cy="21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8935879" y="3139344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Marmitte dei Giganti 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296707" y="1055758"/>
            <a:ext cx="341885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000" dirty="0" smtClean="0"/>
              <a:t>Lago</a:t>
            </a:r>
            <a:r>
              <a:rPr lang="ru-RU" sz="2000" dirty="0" smtClean="0"/>
              <a:t> озеро</a:t>
            </a:r>
            <a:endParaRPr lang="it-IT" sz="2000" dirty="0" smtClean="0"/>
          </a:p>
          <a:p>
            <a:r>
              <a:rPr lang="it-IT" sz="2000" dirty="0" smtClean="0"/>
              <a:t>Castello</a:t>
            </a:r>
            <a:r>
              <a:rPr lang="ru-RU" sz="2000" dirty="0" smtClean="0"/>
              <a:t> замок</a:t>
            </a:r>
            <a:endParaRPr lang="it-IT" sz="2000" dirty="0" smtClean="0"/>
          </a:p>
          <a:p>
            <a:r>
              <a:rPr lang="it-IT" sz="2000" dirty="0" smtClean="0"/>
              <a:t>Grotta </a:t>
            </a:r>
            <a:r>
              <a:rPr lang="ru-RU" sz="2000" dirty="0" smtClean="0"/>
              <a:t>грот</a:t>
            </a:r>
            <a:endParaRPr lang="it-IT" sz="2000" dirty="0" smtClean="0"/>
          </a:p>
          <a:p>
            <a:r>
              <a:rPr lang="it-IT" sz="2000" dirty="0" smtClean="0"/>
              <a:t>Parco divertimenti</a:t>
            </a:r>
            <a:r>
              <a:rPr lang="ru-RU" sz="2000" dirty="0" smtClean="0"/>
              <a:t> </a:t>
            </a:r>
            <a:r>
              <a:rPr lang="ru-RU" sz="2000" dirty="0"/>
              <a:t>Парк </a:t>
            </a:r>
            <a:r>
              <a:rPr lang="ru-RU" sz="2000" dirty="0" smtClean="0"/>
              <a:t>развлечений</a:t>
            </a:r>
            <a:endParaRPr lang="it-IT" sz="2000" dirty="0" smtClean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31076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41330" y="17729"/>
            <a:ext cx="614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Gita in barca sul lago</a:t>
            </a:r>
            <a:endParaRPr lang="it-IT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39629" y="1086505"/>
            <a:ext cx="66151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Buongiorno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Buongiorno, vorrei fare una gita in barca.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Bene! Quante persone?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Siamo una famiglia, 4 persone: mamma, papà e 2 bambini.</a:t>
            </a:r>
            <a:br>
              <a:rPr lang="it-IT" sz="2800" dirty="0" smtClean="0"/>
            </a:br>
            <a:r>
              <a:rPr lang="it-IT" sz="2800" dirty="0" smtClean="0"/>
              <a:t>Quanto costa il biglietto?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Il biglietto costa 5 euro a persona. Quanti anni hanno i bambini?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Mia figlia ha 3 anni e mio figlio ha 6 anni.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Allora i biglietti per i bambini sono gratis, il totale è 10 euro.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Grazie e Arrivederci!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98488" y="4071938"/>
            <a:ext cx="371027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000" dirty="0" smtClean="0"/>
              <a:t>Gita in barca </a:t>
            </a:r>
            <a:r>
              <a:rPr lang="ru-RU" sz="2000" dirty="0" smtClean="0"/>
              <a:t>прогулка на лодке</a:t>
            </a:r>
            <a:endParaRPr lang="it-IT" sz="2000" dirty="0" smtClean="0"/>
          </a:p>
          <a:p>
            <a:r>
              <a:rPr lang="it-IT" sz="2000" dirty="0" smtClean="0"/>
              <a:t>Persona </a:t>
            </a:r>
            <a:r>
              <a:rPr lang="ru-RU" sz="2000" dirty="0" smtClean="0"/>
              <a:t>человек</a:t>
            </a:r>
            <a:endParaRPr lang="it-IT" sz="2000" dirty="0" smtClean="0"/>
          </a:p>
          <a:p>
            <a:r>
              <a:rPr lang="it-IT" sz="2000" dirty="0" smtClean="0"/>
              <a:t>Anno </a:t>
            </a:r>
            <a:r>
              <a:rPr lang="ru-RU" sz="2000" dirty="0" smtClean="0"/>
              <a:t>год</a:t>
            </a:r>
            <a:endParaRPr lang="it-IT" sz="2000" dirty="0" smtClean="0"/>
          </a:p>
          <a:p>
            <a:r>
              <a:rPr lang="it-IT" sz="2000" dirty="0" smtClean="0"/>
              <a:t>Famiglia </a:t>
            </a:r>
            <a:r>
              <a:rPr lang="ru-RU" sz="2000" dirty="0" smtClean="0"/>
              <a:t>семья</a:t>
            </a:r>
            <a:endParaRPr lang="it-IT" sz="2000" dirty="0" smtClean="0"/>
          </a:p>
          <a:p>
            <a:r>
              <a:rPr lang="it-IT" sz="2000" dirty="0" smtClean="0"/>
              <a:t>Bambino </a:t>
            </a:r>
            <a:r>
              <a:rPr lang="ru-RU" sz="2000" dirty="0" smtClean="0"/>
              <a:t>ребёнок</a:t>
            </a:r>
            <a:endParaRPr lang="it-IT" sz="2000" dirty="0" smtClean="0"/>
          </a:p>
          <a:p>
            <a:r>
              <a:rPr lang="it-IT" sz="2000" dirty="0" smtClean="0"/>
              <a:t>Gratis </a:t>
            </a:r>
            <a:r>
              <a:rPr lang="ru-RU" sz="2000" dirty="0" smtClean="0"/>
              <a:t>бесплатно</a:t>
            </a:r>
            <a:endParaRPr lang="it-IT" sz="2000" dirty="0" smtClean="0"/>
          </a:p>
          <a:p>
            <a:r>
              <a:rPr lang="it-IT" sz="2000" dirty="0" smtClean="0"/>
              <a:t>Totale </a:t>
            </a:r>
            <a:r>
              <a:rPr lang="ru-RU" sz="2000" dirty="0" smtClean="0"/>
              <a:t>сумма</a:t>
            </a:r>
            <a:endParaRPr lang="it-IT" sz="2000" dirty="0" smtClean="0"/>
          </a:p>
        </p:txBody>
      </p:sp>
      <p:pic>
        <p:nvPicPr>
          <p:cNvPr id="7" name="Picture 6" descr="https://www.touringclub.it/sites/default/files/styles/gallery_full/public/immagini_georiferite/5cf_104_3g_g.jpg?itok=zDQmz8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3" y="1132220"/>
            <a:ext cx="4531298" cy="27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0193" y="762888"/>
            <a:ext cx="494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https://www.youtube.com/watch?v=dOUAKEDtlRY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0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219584"/>
            <a:ext cx="4680527" cy="35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31536" y="157419"/>
            <a:ext cx="639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La famiglia in vacanza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76945" y="2586038"/>
            <a:ext cx="148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NONNO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29649" y="2586038"/>
            <a:ext cx="166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NONNA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15113" y="1743075"/>
            <a:ext cx="106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PAPA</a:t>
            </a:r>
            <a:r>
              <a:rPr lang="it-IT" sz="2400" dirty="0" smtClean="0"/>
              <a:t>’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07756" y="1927741"/>
            <a:ext cx="156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MAMMA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43825" y="5867402"/>
            <a:ext cx="158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FIGLIA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45382" y="5867402"/>
            <a:ext cx="139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FIGLIO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19746" y="3719949"/>
            <a:ext cx="110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BEBE’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verbo essere e avere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8" y="1107352"/>
            <a:ext cx="7010400" cy="5257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sellaDiTesto 2"/>
          <p:cNvSpPr txBox="1"/>
          <p:nvPr/>
        </p:nvSpPr>
        <p:spPr>
          <a:xfrm>
            <a:off x="4987636" y="5070763"/>
            <a:ext cx="1911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Ho</a:t>
            </a:r>
            <a:r>
              <a:rPr lang="it-IT" dirty="0" smtClean="0">
                <a:latin typeface="Arial Narrow" panose="020B0606020202030204" pitchFamily="34" charset="0"/>
              </a:rPr>
              <a:t> 22 anni e </a:t>
            </a:r>
            <a:r>
              <a:rPr lang="it-IT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sono</a:t>
            </a:r>
            <a:endParaRPr lang="it-IT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924800" y="1107352"/>
            <a:ext cx="1748848" cy="105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129863" y="182294"/>
            <a:ext cx="762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L’angolo della grammatica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3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22</cp:revision>
  <dcterms:created xsi:type="dcterms:W3CDTF">2018-02-20T09:20:19Z</dcterms:created>
  <dcterms:modified xsi:type="dcterms:W3CDTF">2018-05-02T12:08:02Z</dcterms:modified>
</cp:coreProperties>
</file>