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6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84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3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5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36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9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59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1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90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64D4-CACB-450C-AC52-792C9B9C90CE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1A6D-6ECF-4935-9C2F-378C601CD9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50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D8BryVB9d0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s://www.youtube.com/watch?v=syc78JzHGTs" TargetMode="External"/><Relationship Id="rId12" Type="http://schemas.openxmlformats.org/officeDocument/2006/relationships/hyperlink" Target="https://www.youtube.com/watch?v=DEZjJh3QWq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2.jpeg"/><Relationship Id="rId5" Type="http://schemas.openxmlformats.org/officeDocument/2006/relationships/image" Target="../media/image20.jpeg"/><Relationship Id="rId10" Type="http://schemas.openxmlformats.org/officeDocument/2006/relationships/hyperlink" Target="https://www.youtube.com/watch?v=q1lSLS8eDp8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www.youtube.com/watch?v=48_d2OiCVU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C9BNpDKP4S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3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17419" y="2759517"/>
            <a:ext cx="10778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333333"/>
                </a:solidFill>
                <a:latin typeface="Roboto"/>
              </a:rPr>
              <a:t>Sopra la panca la capra campa, sotto la panca la capra </a:t>
            </a:r>
            <a:r>
              <a:rPr lang="it-IT" sz="5400" b="1" dirty="0" smtClean="0">
                <a:solidFill>
                  <a:srgbClr val="333333"/>
                </a:solidFill>
                <a:latin typeface="Roboto"/>
              </a:rPr>
              <a:t>crepa</a:t>
            </a:r>
            <a:endParaRPr lang="it-IT" sz="5400" b="1" dirty="0">
              <a:solidFill>
                <a:srgbClr val="333333"/>
              </a:solidFill>
              <a:latin typeface="Roboto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707139" y="528935"/>
            <a:ext cx="41681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49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79403" y="127154"/>
            <a:ext cx="460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Cinque Terre</a:t>
            </a:r>
          </a:p>
        </p:txBody>
      </p:sp>
      <p:pic>
        <p:nvPicPr>
          <p:cNvPr id="1028" name="Picture 4" descr="Riomaggiore nelle Cinque T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6" y="885367"/>
            <a:ext cx="4083782" cy="27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26050" y="3219150"/>
            <a:ext cx="174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Riomaggiore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Manarola nelle Cinque T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3" y="4003550"/>
            <a:ext cx="4205060" cy="22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68335" y="6330121"/>
            <a:ext cx="166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Manarola</a:t>
            </a:r>
            <a:endParaRPr lang="it-IT" sz="2400" dirty="0"/>
          </a:p>
        </p:txBody>
      </p:sp>
      <p:pic>
        <p:nvPicPr>
          <p:cNvPr id="1034" name="Picture 10" descr="Corniglia nelle Cinque Ter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17" y="3838720"/>
            <a:ext cx="3804377" cy="24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588726" y="629074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Corniglia</a:t>
            </a:r>
            <a:endParaRPr lang="it-IT" sz="2400" dirty="0"/>
          </a:p>
        </p:txBody>
      </p:sp>
      <p:pic>
        <p:nvPicPr>
          <p:cNvPr id="1036" name="Picture 12" descr="Vernazza nelle Cinque Ter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39" y="3977221"/>
            <a:ext cx="3307240" cy="24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835907" y="6393159"/>
            <a:ext cx="211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Vernazza</a:t>
            </a:r>
            <a:endParaRPr lang="it-IT" sz="2400" dirty="0"/>
          </a:p>
        </p:txBody>
      </p:sp>
      <p:pic>
        <p:nvPicPr>
          <p:cNvPr id="1040" name="Picture 16" descr="Monterosso nelle Cinque Ter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96" y="885367"/>
            <a:ext cx="4364153" cy="2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596944" y="3377055"/>
            <a:ext cx="174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Monterosso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42" name="Picture 18" descr="La Via dell'Amore nelle Cinque Ter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49" y="1261739"/>
            <a:ext cx="2805921" cy="21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068025" y="3274111"/>
            <a:ext cx="216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Via dell’Amore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91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00045" y="119076"/>
            <a:ext cx="57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Festival di Sanremo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Risultati immagini per sanremo festiv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61" y="1804647"/>
            <a:ext cx="4955069" cy="27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43906" y="881317"/>
            <a:ext cx="4844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Quali cantanti italiani conosci?</a:t>
            </a:r>
          </a:p>
          <a:p>
            <a:r>
              <a:rPr lang="it-IT" sz="2800" dirty="0" smtClean="0"/>
              <a:t>Ti piace la musica italiana?</a:t>
            </a:r>
            <a:endParaRPr lang="it-IT" sz="2800" dirty="0"/>
          </a:p>
        </p:txBody>
      </p:sp>
      <p:pic>
        <p:nvPicPr>
          <p:cNvPr id="3076" name="Picture 4" descr="Risultati immagini per adriano celent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1" y="782782"/>
            <a:ext cx="2282825" cy="22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13" y="4236911"/>
            <a:ext cx="3378487" cy="16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isultati immagini per modug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3" y="3986252"/>
            <a:ext cx="2006141" cy="23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isultati immagini per toto 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38" y="950036"/>
            <a:ext cx="2095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9153362" y="3161353"/>
            <a:ext cx="274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7"/>
              </a:rPr>
              <a:t>https://www.youtube.com/watch?v=syc78JzHGTs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261504" y="4568641"/>
            <a:ext cx="213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8"/>
              </a:rPr>
              <a:t>https://www.youtube.com/watch?v=nD8BryVB9d0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26949" y="3161353"/>
            <a:ext cx="286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9"/>
              </a:rPr>
              <a:t>https://www.youtube.com/watch?v=48_d2OiCVUU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184008" y="5934670"/>
            <a:ext cx="1953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10"/>
              </a:rPr>
              <a:t>https://www.youtube.com/watch?v=q1lSLS8eDp8</a:t>
            </a:r>
            <a:endParaRPr lang="it-IT" dirty="0"/>
          </a:p>
        </p:txBody>
      </p:sp>
      <p:pic>
        <p:nvPicPr>
          <p:cNvPr id="1026" name="Picture 2" descr="Eros ramazzotti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12" y="4357730"/>
            <a:ext cx="2643515" cy="25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97764" y="5565085"/>
            <a:ext cx="241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12"/>
              </a:rPr>
              <a:t>https://www.youtube.com/watch?v=DEZjJh3QWqM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6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05702" y="196426"/>
            <a:ext cx="3063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Ho fame!!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96145" y="872836"/>
            <a:ext cx="469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Cosa mangiare a Genova?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59" y="1912534"/>
            <a:ext cx="6331209" cy="42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796145" y="1396056"/>
            <a:ext cx="436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TROFIE AL PESTO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605348" y="6060585"/>
            <a:ext cx="504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https://www.youtube.com/watch?v=C9BNpDKP4SU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749183" y="-46395"/>
            <a:ext cx="7686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IL PESTO CON IL MORTAIO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Risultati immagini per pesto con il morta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338600"/>
            <a:ext cx="5943600" cy="44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0102" y="415270"/>
            <a:ext cx="59297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22222"/>
                </a:solidFill>
                <a:latin typeface="arial" panose="020B0604020202020204" pitchFamily="34" charset="0"/>
              </a:rPr>
              <a:t>GLI INGREDIENTI </a:t>
            </a:r>
            <a:endParaRPr lang="it-IT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50 gr di foglie di basilico DOP.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2 spicchi d'aglio di </a:t>
            </a:r>
            <a:r>
              <a:rPr lang="it-IT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Vessalico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15 </a:t>
            </a: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gr di pinoli.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70 gr di Parmigiano Reggiano.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30 gr di Pecorino Fiore Sardo.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100 ml di olio extravergine di oliva ligure.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22222"/>
                </a:solidFill>
                <a:latin typeface="arial" panose="020B0604020202020204" pitchFamily="34" charset="0"/>
              </a:rPr>
              <a:t>Un pizzico di sale marino grosso.</a:t>
            </a:r>
            <a:endParaRPr lang="it-IT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ultati immagini per che ore sono in italia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568035"/>
            <a:ext cx="10751126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3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19</cp:revision>
  <dcterms:created xsi:type="dcterms:W3CDTF">2018-02-20T13:40:47Z</dcterms:created>
  <dcterms:modified xsi:type="dcterms:W3CDTF">2018-05-10T08:55:15Z</dcterms:modified>
</cp:coreProperties>
</file>