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8" r:id="rId4"/>
    <p:sldId id="265" r:id="rId5"/>
    <p:sldId id="259" r:id="rId6"/>
    <p:sldId id="260" r:id="rId7"/>
    <p:sldId id="261" r:id="rId8"/>
    <p:sldId id="264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02CF-BB51-416E-B1C4-0045E7692ED2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9792-DBBB-4531-8612-9C4455AC9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1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99792-DBBB-4531-8612-9C4455AC97B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8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7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46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75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36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6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45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8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82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7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0396-069C-49FA-9C53-448DADF9ECE9}" type="datetimeFigureOut">
              <a:rPr lang="it-IT" smtClean="0"/>
              <a:t>18/05/2018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04A2-7594-404F-9CFA-941BDE104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02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hkl-3kA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31_ottobre" TargetMode="External"/><Relationship Id="rId13" Type="http://schemas.openxmlformats.org/officeDocument/2006/relationships/hyperlink" Target="https://it.wikipedia.org/wiki/Film_commedia" TargetMode="External"/><Relationship Id="rId18" Type="http://schemas.openxmlformats.org/officeDocument/2006/relationships/hyperlink" Target="https://it.wikipedia.org/wiki/Cinema_fantastico" TargetMode="External"/><Relationship Id="rId3" Type="http://schemas.openxmlformats.org/officeDocument/2006/relationships/hyperlink" Target="https://www.youtube.com/watch?v=gWQUSZezhbg" TargetMode="External"/><Relationship Id="rId21" Type="http://schemas.openxmlformats.org/officeDocument/2006/relationships/hyperlink" Target="https://it.wikipedia.org/wiki/Musical" TargetMode="External"/><Relationship Id="rId7" Type="http://schemas.openxmlformats.org/officeDocument/2006/relationships/hyperlink" Target="https://it.wikipedia.org/wiki/Roma" TargetMode="External"/><Relationship Id="rId12" Type="http://schemas.openxmlformats.org/officeDocument/2006/relationships/hyperlink" Target="https://it.wikipedia.org/wiki/Film_biografico" TargetMode="External"/><Relationship Id="rId17" Type="http://schemas.openxmlformats.org/officeDocument/2006/relationships/hyperlink" Target="https://it.wikipedia.org/wiki/Cinema_di_fantascienza" TargetMode="External"/><Relationship Id="rId25" Type="http://schemas.openxmlformats.org/officeDocument/2006/relationships/image" Target="../media/image11.jpeg"/><Relationship Id="rId2" Type="http://schemas.openxmlformats.org/officeDocument/2006/relationships/image" Target="../media/image15.jpeg"/><Relationship Id="rId16" Type="http://schemas.openxmlformats.org/officeDocument/2006/relationships/hyperlink" Target="https://it.wikipedia.org/wiki/Film_erotico" TargetMode="External"/><Relationship Id="rId20" Type="http://schemas.openxmlformats.org/officeDocument/2006/relationships/hyperlink" Target="https://it.wikipedia.org/wiki/Cinema_dell'orr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1920" TargetMode="External"/><Relationship Id="rId11" Type="http://schemas.openxmlformats.org/officeDocument/2006/relationships/hyperlink" Target="https://it.wikipedia.org/wiki/Film_d'avventura" TargetMode="External"/><Relationship Id="rId24" Type="http://schemas.openxmlformats.org/officeDocument/2006/relationships/hyperlink" Target="https://it.wikipedia.org/wiki/Western" TargetMode="External"/><Relationship Id="rId5" Type="http://schemas.openxmlformats.org/officeDocument/2006/relationships/hyperlink" Target="https://it.wikipedia.org/wiki/20_gennaio" TargetMode="External"/><Relationship Id="rId15" Type="http://schemas.openxmlformats.org/officeDocument/2006/relationships/hyperlink" Target="https://it.wikipedia.org/wiki/Film_drammatico" TargetMode="External"/><Relationship Id="rId23" Type="http://schemas.openxmlformats.org/officeDocument/2006/relationships/hyperlink" Target="https://it.wikipedia.org/wiki/Film_thriller" TargetMode="External"/><Relationship Id="rId10" Type="http://schemas.openxmlformats.org/officeDocument/2006/relationships/hyperlink" Target="https://it.wikipedia.org/wiki/Cinema_d'animazione" TargetMode="External"/><Relationship Id="rId19" Type="http://schemas.openxmlformats.org/officeDocument/2006/relationships/hyperlink" Target="https://it.wikipedia.org/wiki/Cinema_di_guerra" TargetMode="External"/><Relationship Id="rId4" Type="http://schemas.openxmlformats.org/officeDocument/2006/relationships/hyperlink" Target="https://it.wikipedia.org/wiki/Rimini" TargetMode="External"/><Relationship Id="rId9" Type="http://schemas.openxmlformats.org/officeDocument/2006/relationships/hyperlink" Target="https://it.wikipedia.org/wiki/1993" TargetMode="External"/><Relationship Id="rId14" Type="http://schemas.openxmlformats.org/officeDocument/2006/relationships/hyperlink" Target="https://it.wikipedia.org/wiki/Documentario" TargetMode="External"/><Relationship Id="rId22" Type="http://schemas.openxmlformats.org/officeDocument/2006/relationships/hyperlink" Target="https://it.wikipedia.org/wiki/Film_storic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pqW9ThPVt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1.jpeg"/><Relationship Id="rId5" Type="http://schemas.openxmlformats.org/officeDocument/2006/relationships/image" Target="../media/image19.jpeg"/><Relationship Id="rId10" Type="http://schemas.openxmlformats.org/officeDocument/2006/relationships/hyperlink" Target="https://www.youtube.com/watch?v=zZeOFmtg6no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www.youtube.com/watch?v=54RybO6BnP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youtube.com/watch?v=ikZgUHJys2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FbT7-TZAcI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ikOjyQRDfc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08721" y="0"/>
            <a:ext cx="306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Ho fame!!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06982" y="749594"/>
            <a:ext cx="417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Cosa mangiare a Rimini?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isultati immagini per piadina romagn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1" y="2070821"/>
            <a:ext cx="6667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713018" y="1343891"/>
            <a:ext cx="407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PIADINA ROMAGNOLA</a:t>
            </a:r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GRAMMATICA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4" name="Immagine 3" descr="Risultati immagini per coniugazioni in italia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942109"/>
            <a:ext cx="11942618" cy="543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9927" y="2510089"/>
            <a:ext cx="109173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 smtClean="0"/>
              <a:t>Trentatré trentini</a:t>
            </a:r>
            <a:r>
              <a:rPr lang="it-IT" sz="6000" dirty="0"/>
              <a:t> </a:t>
            </a:r>
            <a:r>
              <a:rPr lang="it-IT" sz="6000" dirty="0" smtClean="0"/>
              <a:t>entrarono </a:t>
            </a:r>
            <a:r>
              <a:rPr lang="it-IT" sz="6000" dirty="0"/>
              <a:t>in </a:t>
            </a:r>
            <a:r>
              <a:rPr lang="it-IT" sz="6000" dirty="0" smtClean="0"/>
              <a:t>Trento </a:t>
            </a:r>
            <a:r>
              <a:rPr lang="it-IT" sz="6000" dirty="0"/>
              <a:t>tutti e </a:t>
            </a:r>
            <a:r>
              <a:rPr lang="it-IT" sz="6000" dirty="0" smtClean="0"/>
              <a:t>trentatré trotterellando</a:t>
            </a:r>
            <a:r>
              <a:rPr lang="it-IT" sz="6000" dirty="0"/>
              <a:t>. 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69356" y="889153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65077" y="154862"/>
            <a:ext cx="201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Rimini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90939" y="6001204"/>
            <a:ext cx="482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https://www.youtube.com/watch?v=eqhkl-3kAuk</a:t>
            </a:r>
            <a:endParaRPr lang="it-IT" dirty="0"/>
          </a:p>
        </p:txBody>
      </p:sp>
      <p:pic>
        <p:nvPicPr>
          <p:cNvPr id="3074" name="Picture 2" descr="Risultati immagini per cosa vedere a ri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96" y="1096342"/>
            <a:ext cx="7552977" cy="45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ragazzo e ragazza si conosc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4" y="609600"/>
            <a:ext cx="5599423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due persone adulte si stringono la 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7" y="2265218"/>
            <a:ext cx="5763491" cy="42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82430" y="-82108"/>
            <a:ext cx="4154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Divertimento 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1524" y="655535"/>
            <a:ext cx="53774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Ciao!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Ciao! Come ti chiami?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 chiamo Sara e tu?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 chiamo Ivan. Piacere! Sei italiana?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Sì! Tu?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sono russo. Parlo inglese e poco italiano.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Che bello! Da quale città vieni?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vengo da </a:t>
            </a:r>
            <a:r>
              <a:rPr lang="it-IT" sz="2800" dirty="0" err="1" smtClean="0"/>
              <a:t>Yaroslavl</a:t>
            </a:r>
            <a:r>
              <a:rPr lang="it-IT" sz="2800" dirty="0" smtClean="0"/>
              <a:t>’. Tu?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vengo da Roma.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1524" y="5360469"/>
            <a:ext cx="4172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Quanti anni hai?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ho 20 anni, tu?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ho 25 anni.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53201" y="928487"/>
            <a:ext cx="52370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Buonasera!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Buonasera!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Come si chiama?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 chiamo Laura. Lei?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Mi chiamo Marco.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Come sta?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Sto bene, grazie, lei?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Tutto bene!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Da dove viene?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Vengo da Milano. Lei?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Vengo da Roma.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Piacere di conoscerla.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Piacere!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endParaRPr lang="it-IT" sz="24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41080" y="182572"/>
            <a:ext cx="570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Andiamo al cinema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4625" y="1025609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FEDERICO FELLINI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thumb/9/97/Federico_Fellini_NYWTS_2.jpg/220px-Federico_Fellini_NYWT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9" y="2077390"/>
            <a:ext cx="3272108" cy="26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5726" y="4902853"/>
            <a:ext cx="5042984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https://www.youtube.com/watch?v=gWQUSZezhbg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68577" y="1591646"/>
            <a:ext cx="6024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it-IT" sz="2000" b="0" i="0" strike="noStrike" dirty="0" smtClean="0">
                <a:effectLst/>
                <a:latin typeface="Arial" panose="020B0604020202020204" pitchFamily="34" charset="0"/>
                <a:hlinkClick r:id="rId4" tooltip="Rimini"/>
              </a:rPr>
              <a:t>Rimini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it-IT" sz="2000" b="0" i="0" strike="noStrike" dirty="0" smtClean="0">
                <a:effectLst/>
                <a:latin typeface="Arial" panose="020B0604020202020204" pitchFamily="34" charset="0"/>
                <a:hlinkClick r:id="rId5" tooltip="20 gennaio"/>
              </a:rPr>
              <a:t>20 gennaio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it-IT" sz="2000" b="0" i="0" strike="noStrike" dirty="0" smtClean="0">
                <a:effectLst/>
                <a:latin typeface="Arial" panose="020B0604020202020204" pitchFamily="34" charset="0"/>
                <a:hlinkClick r:id="rId6" tooltip="1920"/>
              </a:rPr>
              <a:t>1920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 – </a:t>
            </a:r>
            <a:r>
              <a:rPr lang="it-IT" sz="2000" b="0" i="0" strike="noStrike" dirty="0" smtClean="0">
                <a:effectLst/>
                <a:latin typeface="Arial" panose="020B0604020202020204" pitchFamily="34" charset="0"/>
                <a:hlinkClick r:id="rId7" tooltip="Roma"/>
              </a:rPr>
              <a:t>Roma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it-IT" sz="2000" b="0" i="0" dirty="0" smtClean="0">
                <a:effectLst/>
                <a:latin typeface="Arial" panose="020B0604020202020204" pitchFamily="34" charset="0"/>
                <a:hlinkClick r:id="rId8"/>
              </a:rPr>
              <a:t>31 ottobre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it-IT" sz="2000" b="0" i="0" strike="noStrike" dirty="0" smtClean="0">
                <a:effectLst/>
                <a:latin typeface="Arial" panose="020B0604020202020204" pitchFamily="34" charset="0"/>
                <a:hlinkClick r:id="rId9" tooltip="1993"/>
              </a:rPr>
              <a:t>1993</a:t>
            </a:r>
            <a:r>
              <a:rPr lang="it-IT" sz="2000" b="0" i="0" dirty="0" smtClean="0">
                <a:effectLst/>
                <a:latin typeface="Arial" panose="020B0604020202020204" pitchFamily="34" charset="0"/>
              </a:rPr>
              <a:t>)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275660" y="1338487"/>
            <a:ext cx="4322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Ti piace andare al cinema?</a:t>
            </a:r>
          </a:p>
          <a:p>
            <a:r>
              <a:rPr lang="it-IT" sz="2400" dirty="0" smtClean="0"/>
              <a:t>Quale è il tuo film preferito?</a:t>
            </a:r>
          </a:p>
          <a:p>
            <a:r>
              <a:rPr lang="it-IT" sz="2400" dirty="0" smtClean="0"/>
              <a:t>Quale genere di film preferisci?</a:t>
            </a:r>
          </a:p>
          <a:p>
            <a:endParaRPr lang="it-IT" sz="2400" dirty="0" smtClean="0"/>
          </a:p>
          <a:p>
            <a:r>
              <a:rPr lang="it-IT" sz="2400" dirty="0">
                <a:hlinkClick r:id="rId10" tooltip="Cinema d'animazione"/>
              </a:rPr>
              <a:t>Animazione</a:t>
            </a:r>
            <a:endParaRPr lang="it-IT" sz="2400" dirty="0"/>
          </a:p>
          <a:p>
            <a:r>
              <a:rPr lang="it-IT" sz="2400" dirty="0">
                <a:hlinkClick r:id="rId11" tooltip="Film d'avventura"/>
              </a:rPr>
              <a:t>Avventura</a:t>
            </a:r>
            <a:endParaRPr lang="it-IT" sz="2400" dirty="0"/>
          </a:p>
          <a:p>
            <a:r>
              <a:rPr lang="it-IT" sz="2400" dirty="0">
                <a:hlinkClick r:id="rId12" tooltip="Film biografico"/>
              </a:rPr>
              <a:t>Biografico</a:t>
            </a:r>
            <a:endParaRPr lang="it-IT" sz="2400" dirty="0"/>
          </a:p>
          <a:p>
            <a:r>
              <a:rPr lang="it-IT" sz="2400" dirty="0">
                <a:hlinkClick r:id="rId13" tooltip="Film commedia"/>
              </a:rPr>
              <a:t>Commedia</a:t>
            </a:r>
            <a:endParaRPr lang="it-IT" sz="2400" dirty="0"/>
          </a:p>
          <a:p>
            <a:r>
              <a:rPr lang="it-IT" sz="2400" dirty="0">
                <a:hlinkClick r:id="rId14" tooltip="Documentario"/>
              </a:rPr>
              <a:t>Documentario</a:t>
            </a:r>
            <a:endParaRPr lang="it-IT" sz="2400" dirty="0"/>
          </a:p>
          <a:p>
            <a:r>
              <a:rPr lang="it-IT" sz="2400" dirty="0">
                <a:hlinkClick r:id="rId15" tooltip="Film drammatico"/>
              </a:rPr>
              <a:t>Drammatico</a:t>
            </a:r>
            <a:endParaRPr lang="it-IT" sz="2400" dirty="0"/>
          </a:p>
          <a:p>
            <a:r>
              <a:rPr lang="it-IT" sz="2400" dirty="0" smtClean="0">
                <a:hlinkClick r:id="rId16" tooltip="Film erotico"/>
              </a:rPr>
              <a:t>Erotico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89022" y="2785867"/>
            <a:ext cx="26185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17" tooltip="Cinema di fantascienza"/>
              </a:rPr>
              <a:t>Fantascienza</a:t>
            </a:r>
            <a:endParaRPr lang="it-IT" sz="2400" dirty="0"/>
          </a:p>
          <a:p>
            <a:r>
              <a:rPr lang="it-IT" sz="2400" dirty="0">
                <a:hlinkClick r:id="rId18" tooltip="Cinema fantastico"/>
              </a:rPr>
              <a:t>Fantasy/Fantastico</a:t>
            </a:r>
            <a:endParaRPr lang="it-IT" sz="2400" dirty="0"/>
          </a:p>
          <a:p>
            <a:r>
              <a:rPr lang="it-IT" sz="2400" dirty="0">
                <a:hlinkClick r:id="rId19" tooltip="Cinema di guerra"/>
              </a:rPr>
              <a:t>Guerra</a:t>
            </a:r>
            <a:endParaRPr lang="it-IT" sz="2400" dirty="0"/>
          </a:p>
          <a:p>
            <a:r>
              <a:rPr lang="it-IT" sz="2400" dirty="0">
                <a:hlinkClick r:id="rId20" tooltip="Cinema dell'orrore"/>
              </a:rPr>
              <a:t>Horror</a:t>
            </a:r>
            <a:endParaRPr lang="it-IT" sz="2400" dirty="0"/>
          </a:p>
          <a:p>
            <a:r>
              <a:rPr lang="it-IT" sz="2400" dirty="0">
                <a:hlinkClick r:id="rId21" tooltip="Musical"/>
              </a:rPr>
              <a:t>Musical</a:t>
            </a:r>
            <a:endParaRPr lang="it-IT" sz="2400" dirty="0"/>
          </a:p>
          <a:p>
            <a:r>
              <a:rPr lang="it-IT" sz="2400" dirty="0">
                <a:hlinkClick r:id="rId22" tooltip="Film storico"/>
              </a:rPr>
              <a:t>Storico</a:t>
            </a:r>
            <a:endParaRPr lang="it-IT" sz="2400" dirty="0"/>
          </a:p>
          <a:p>
            <a:r>
              <a:rPr lang="it-IT" sz="2400" dirty="0">
                <a:hlinkClick r:id="rId23" tooltip="Film thriller"/>
              </a:rPr>
              <a:t>Thriller</a:t>
            </a:r>
            <a:endParaRPr lang="it-IT" sz="2400" dirty="0"/>
          </a:p>
          <a:p>
            <a:r>
              <a:rPr lang="it-IT" sz="2400" dirty="0">
                <a:hlinkClick r:id="rId24" tooltip="Western"/>
              </a:rPr>
              <a:t>Western</a:t>
            </a:r>
            <a:endParaRPr lang="it-IT" sz="2400" dirty="0"/>
          </a:p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7018" y="69272"/>
            <a:ext cx="25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FILM ITALIANI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52509" y="175050"/>
            <a:ext cx="336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REGISTI ITALIANI</a:t>
            </a:r>
            <a:endParaRPr lang="it-IT" sz="2800" dirty="0"/>
          </a:p>
        </p:txBody>
      </p:sp>
      <p:pic>
        <p:nvPicPr>
          <p:cNvPr id="2050" name="Picture 2" descr="Risultati immagini per la vita è bella immag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18" y="587407"/>
            <a:ext cx="2506363" cy="25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73495" y="698270"/>
            <a:ext cx="169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vita è bella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07210" y="3586363"/>
            <a:ext cx="233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grande bellezza</a:t>
            </a:r>
            <a:endParaRPr lang="it-IT" sz="2000" b="1" dirty="0"/>
          </a:p>
        </p:txBody>
      </p:sp>
      <p:pic>
        <p:nvPicPr>
          <p:cNvPr id="2052" name="Picture 4" descr="Risultati immagini per la grande bellezza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5" y="2133600"/>
            <a:ext cx="2781047" cy="18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profondo rosso immag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3" y="4150157"/>
            <a:ext cx="3615749" cy="20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029112" y="6184016"/>
            <a:ext cx="244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Profondo rosso</a:t>
            </a:r>
            <a:endParaRPr lang="it-IT" sz="2000" b="1" dirty="0"/>
          </a:p>
        </p:txBody>
      </p:sp>
      <p:pic>
        <p:nvPicPr>
          <p:cNvPr id="2058" name="Picture 10" descr="Risultati immagini per dario arg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30" y="796473"/>
            <a:ext cx="1751362" cy="25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9573491" y="1335314"/>
            <a:ext cx="17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Dario Argento</a:t>
            </a:r>
            <a:endParaRPr lang="it-IT" sz="2000" b="1" dirty="0"/>
          </a:p>
        </p:txBody>
      </p:sp>
      <p:pic>
        <p:nvPicPr>
          <p:cNvPr id="2060" name="Picture 12" descr="Risultati immagini per benig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5" y="2415479"/>
            <a:ext cx="1884219" cy="22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952509" y="3586363"/>
            <a:ext cx="189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Roberto Benigni</a:t>
            </a:r>
            <a:endParaRPr lang="it-IT" sz="2000" b="1" dirty="0"/>
          </a:p>
        </p:txBody>
      </p:sp>
      <p:pic>
        <p:nvPicPr>
          <p:cNvPr id="2062" name="Picture 14" descr="Risultati immagini per paolo sorrent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09" y="4274417"/>
            <a:ext cx="3387921" cy="19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9879529" y="5541818"/>
            <a:ext cx="204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Paolo Sorrentino</a:t>
            </a:r>
            <a:endParaRPr lang="it-IT" sz="2000" b="1" dirty="0"/>
          </a:p>
        </p:txBody>
      </p:sp>
      <p:sp>
        <p:nvSpPr>
          <p:cNvPr id="2" name="Rettangolo 1"/>
          <p:cNvSpPr/>
          <p:nvPr/>
        </p:nvSpPr>
        <p:spPr>
          <a:xfrm>
            <a:off x="0" y="1641007"/>
            <a:ext cx="499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8"/>
              </a:rPr>
              <a:t>https://www.youtube.com/watch?v=LpqW9ThPVtg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93428" y="2762153"/>
            <a:ext cx="49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9"/>
              </a:rPr>
              <a:t>https://www.youtube.com/watch?v=54RybO6BnPo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33493" y="6483967"/>
            <a:ext cx="4959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10"/>
              </a:rPr>
              <a:t>https://www.youtube.com/watch?v=zZeOFmtg6no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32" y="74901"/>
            <a:ext cx="3536306" cy="2648816"/>
          </a:xfrm>
          <a:prstGeom prst="rect">
            <a:avLst/>
          </a:prstGeom>
        </p:spPr>
      </p:pic>
      <p:pic>
        <p:nvPicPr>
          <p:cNvPr id="1028" name="Picture 4" descr="Risultati immagini per SOR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1" y="3072245"/>
            <a:ext cx="2523837" cy="37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235170" y="2241703"/>
            <a:ext cx="15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TOTO’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809018" y="4100945"/>
            <a:ext cx="209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ALBERTO</a:t>
            </a:r>
          </a:p>
          <a:p>
            <a:r>
              <a:rPr lang="it-IT" sz="2400" b="1" dirty="0" smtClean="0"/>
              <a:t>SORDI</a:t>
            </a:r>
            <a:endParaRPr lang="it-IT" sz="2400" b="1" dirty="0"/>
          </a:p>
        </p:txBody>
      </p:sp>
      <p:pic>
        <p:nvPicPr>
          <p:cNvPr id="1030" name="Picture 6" descr="Risultati immag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1" y="0"/>
            <a:ext cx="2839492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1" y="3741775"/>
            <a:ext cx="5415351" cy="31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11894" y="6396335"/>
            <a:ext cx="399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UN AMERICANO A ROMA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098169" y="242432"/>
            <a:ext cx="481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6"/>
              </a:rPr>
              <a:t>https://www.youtube.com/watch?v=_FbT7-TZAcI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72411" y="3730303"/>
            <a:ext cx="479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https://www.youtube.com/watch?v=ikZgUHJys2s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5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3192" y="0"/>
            <a:ext cx="650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rgbClr val="F43EDE"/>
                </a:solidFill>
                <a:effectLst/>
              </a:rPr>
              <a:t>Attrici italiane famose</a:t>
            </a:r>
            <a:endParaRPr lang="it-IT" sz="5400" b="1" cap="none" spc="0" dirty="0">
              <a:ln/>
              <a:solidFill>
                <a:srgbClr val="F43EDE"/>
              </a:solidFill>
              <a:effectLst/>
            </a:endParaRPr>
          </a:p>
        </p:txBody>
      </p:sp>
      <p:pic>
        <p:nvPicPr>
          <p:cNvPr id="2052" name="Picture 4" descr="Risultati immagini per sofia lo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" y="1025237"/>
            <a:ext cx="2805164" cy="34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isultati immagini per lollobrig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64" y="1735503"/>
            <a:ext cx="2914811" cy="340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682432" y="532606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riviaSerif"/>
              </a:rPr>
              <a:t>Gina Lollobrigida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9046185" y="7298129"/>
            <a:ext cx="92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TriviaSerif"/>
              </a:rPr>
              <a:t>Sophia</a:t>
            </a:r>
            <a:r>
              <a:rPr lang="it-IT" dirty="0">
                <a:solidFill>
                  <a:srgbClr val="000000"/>
                </a:solidFill>
                <a:latin typeface="TriviaSerif"/>
              </a:rPr>
              <a:t> Loren</a:t>
            </a:r>
            <a:endParaRPr lang="it-IT" dirty="0"/>
          </a:p>
        </p:txBody>
      </p:sp>
      <p:pic>
        <p:nvPicPr>
          <p:cNvPr id="2068" name="Picture 20" descr="Risultati immagini per monica belluc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19" y="923330"/>
            <a:ext cx="3973080" cy="23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8840571" y="3323522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riviaSerif"/>
              </a:rPr>
              <a:t>Monica Bellucci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418760" y="4513398"/>
            <a:ext cx="163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  <a:latin typeface="TriviaSerif"/>
              </a:rPr>
              <a:t>Sophia</a:t>
            </a:r>
            <a:r>
              <a:rPr lang="it-IT" dirty="0">
                <a:solidFill>
                  <a:srgbClr val="000000"/>
                </a:solidFill>
                <a:latin typeface="TriviaSerif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riviaSerif"/>
              </a:rPr>
              <a:t>Loren</a:t>
            </a:r>
            <a:endParaRPr lang="it-IT" dirty="0"/>
          </a:p>
        </p:txBody>
      </p:sp>
      <p:pic>
        <p:nvPicPr>
          <p:cNvPr id="2070" name="Picture 22" descr="Risultati immagini per claudia cardinal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19" y="3731901"/>
            <a:ext cx="2420576" cy="29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0001477" y="4051733"/>
            <a:ext cx="1592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TriviaSerif"/>
              </a:rPr>
              <a:t>Claudia Cardinale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-78209" y="5119284"/>
            <a:ext cx="482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6"/>
              </a:rPr>
              <a:t>https://www.youtube.com/watch?v=TikOjyQRDfc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262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TriviaSerif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GRAMMATICA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33</cp:revision>
  <dcterms:created xsi:type="dcterms:W3CDTF">2018-02-21T14:27:20Z</dcterms:created>
  <dcterms:modified xsi:type="dcterms:W3CDTF">2018-05-18T07:06:41Z</dcterms:modified>
</cp:coreProperties>
</file>